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57" r:id="rId3"/>
    <p:sldId id="269" r:id="rId4"/>
    <p:sldId id="268" r:id="rId5"/>
    <p:sldId id="275" r:id="rId6"/>
    <p:sldId id="276" r:id="rId7"/>
    <p:sldId id="277" r:id="rId8"/>
    <p:sldId id="267" r:id="rId9"/>
    <p:sldId id="266" r:id="rId10"/>
    <p:sldId id="265" r:id="rId11"/>
    <p:sldId id="274" r:id="rId12"/>
    <p:sldId id="263" r:id="rId13"/>
    <p:sldId id="272" r:id="rId14"/>
    <p:sldId id="27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1A0E85-EC2D-447D-9573-C6801ABF36BE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76EDD2A-E924-4E20-949E-965D6CD09801}">
      <dgm:prSet phldrT="[Текст]" custT="1"/>
      <dgm:spPr>
        <a:xfrm>
          <a:off x="1864143" y="1964960"/>
          <a:ext cx="1899148" cy="1926298"/>
        </a:xfrm>
        <a:prstGeom prst="ellipse">
          <a:avLst/>
        </a:prstGeom>
        <a:gradFill rotWithShape="0">
          <a:gsLst>
            <a:gs pos="0">
              <a:srgbClr val="C0504D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Подготовительн</a:t>
          </a:r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ый  этап</a:t>
          </a:r>
        </a:p>
      </dgm:t>
    </dgm:pt>
    <dgm:pt modelId="{A224125F-C55C-482B-98A5-5248538D7414}" type="parTrans" cxnId="{BFA0F253-8D2B-4784-A3BB-033FB1884FB2}">
      <dgm:prSet/>
      <dgm:spPr/>
      <dgm:t>
        <a:bodyPr/>
        <a:lstStyle/>
        <a:p>
          <a:endParaRPr lang="ru-RU"/>
        </a:p>
      </dgm:t>
    </dgm:pt>
    <dgm:pt modelId="{DE37ED4A-F056-48C7-8FD4-A73765A45EE3}" type="sibTrans" cxnId="{BFA0F253-8D2B-4784-A3BB-033FB1884FB2}">
      <dgm:prSet/>
      <dgm:spPr/>
      <dgm:t>
        <a:bodyPr/>
        <a:lstStyle/>
        <a:p>
          <a:endParaRPr lang="ru-RU"/>
        </a:p>
      </dgm:t>
    </dgm:pt>
    <dgm:pt modelId="{90C0371D-2C12-4FC2-9241-251E9769B6F2}">
      <dgm:prSet phldrT="[Текст]" custT="1"/>
      <dgm:spPr>
        <a:xfrm>
          <a:off x="2166370" y="0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Выявление первоначальных знаний детей о войне, о празднике победы </a:t>
          </a:r>
        </a:p>
      </dgm:t>
    </dgm:pt>
    <dgm:pt modelId="{94D78C51-6249-4EE9-8AD8-C55CB7234B25}" type="parTrans" cxnId="{A971EE6B-43E9-4773-8661-6C686C0672EB}">
      <dgm:prSet/>
      <dgm:spPr>
        <a:xfrm rot="16396778">
          <a:off x="2767597" y="1550307"/>
          <a:ext cx="226112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A1B8AA6-6E37-4AA3-84A9-0F5D9C0FF9B0}" type="sibTrans" cxnId="{A971EE6B-43E9-4773-8661-6C686C0672EB}">
      <dgm:prSet/>
      <dgm:spPr/>
      <dgm:t>
        <a:bodyPr/>
        <a:lstStyle/>
        <a:p>
          <a:endParaRPr lang="ru-RU"/>
        </a:p>
      </dgm:t>
    </dgm:pt>
    <dgm:pt modelId="{B024B22B-98DF-4501-B2C9-7FCF9AD26131}">
      <dgm:prSet/>
      <dgm:spPr/>
      <dgm:t>
        <a:bodyPr/>
        <a:lstStyle/>
        <a:p>
          <a:endParaRPr lang="ru-RU"/>
        </a:p>
      </dgm:t>
    </dgm:pt>
    <dgm:pt modelId="{9560D5C1-AB9F-49C2-B07C-A6410BE7A6C1}" type="parTrans" cxnId="{3022D2B0-F6BD-4F5A-819B-AFE00B78B328}">
      <dgm:prSet/>
      <dgm:spPr/>
      <dgm:t>
        <a:bodyPr/>
        <a:lstStyle/>
        <a:p>
          <a:endParaRPr lang="ru-RU"/>
        </a:p>
      </dgm:t>
    </dgm:pt>
    <dgm:pt modelId="{7E338003-8CA9-4E78-87A1-14DED5A798B9}" type="sibTrans" cxnId="{3022D2B0-F6BD-4F5A-819B-AFE00B78B328}">
      <dgm:prSet/>
      <dgm:spPr/>
      <dgm:t>
        <a:bodyPr/>
        <a:lstStyle/>
        <a:p>
          <a:endParaRPr lang="ru-RU"/>
        </a:p>
      </dgm:t>
    </dgm:pt>
    <dgm:pt modelId="{02D97BCF-C0D3-4DAD-A0B6-A1006E682FE1}">
      <dgm:prSet/>
      <dgm:spPr/>
      <dgm:t>
        <a:bodyPr/>
        <a:lstStyle/>
        <a:p>
          <a:endParaRPr lang="ru-RU"/>
        </a:p>
      </dgm:t>
    </dgm:pt>
    <dgm:pt modelId="{276EE004-8F11-4700-BDB9-E208A0B4E34A}" type="parTrans" cxnId="{D2791D30-004B-4455-8A70-C12D55684290}">
      <dgm:prSet/>
      <dgm:spPr/>
      <dgm:t>
        <a:bodyPr/>
        <a:lstStyle/>
        <a:p>
          <a:endParaRPr lang="ru-RU"/>
        </a:p>
      </dgm:t>
    </dgm:pt>
    <dgm:pt modelId="{44A945A7-0600-4D71-A07A-F52A85D1DC5B}" type="sibTrans" cxnId="{D2791D30-004B-4455-8A70-C12D55684290}">
      <dgm:prSet/>
      <dgm:spPr/>
      <dgm:t>
        <a:bodyPr/>
        <a:lstStyle/>
        <a:p>
          <a:endParaRPr lang="ru-RU"/>
        </a:p>
      </dgm:t>
    </dgm:pt>
    <dgm:pt modelId="{4CB75C18-0E9E-462D-AF7D-74378D9AAFB7}">
      <dgm:prSet/>
      <dgm:spPr/>
      <dgm:t>
        <a:bodyPr/>
        <a:lstStyle/>
        <a:p>
          <a:endParaRPr lang="ru-RU"/>
        </a:p>
      </dgm:t>
    </dgm:pt>
    <dgm:pt modelId="{A4DBEAB8-A430-4830-AD4A-C5DD0750770F}" type="parTrans" cxnId="{68211C79-1995-4BC6-B3FF-D4AEEFD78908}">
      <dgm:prSet/>
      <dgm:spPr/>
      <dgm:t>
        <a:bodyPr/>
        <a:lstStyle/>
        <a:p>
          <a:endParaRPr lang="ru-RU"/>
        </a:p>
      </dgm:t>
    </dgm:pt>
    <dgm:pt modelId="{819CBE82-8E37-43EF-A07B-32DDFA7CE026}" type="sibTrans" cxnId="{68211C79-1995-4BC6-B3FF-D4AEEFD78908}">
      <dgm:prSet/>
      <dgm:spPr/>
      <dgm:t>
        <a:bodyPr/>
        <a:lstStyle/>
        <a:p>
          <a:endParaRPr lang="ru-RU"/>
        </a:p>
      </dgm:t>
    </dgm:pt>
    <dgm:pt modelId="{4D00AA00-80F3-4C0A-8FB9-66E12637F072}">
      <dgm:prSet custT="1"/>
      <dgm:spPr>
        <a:xfrm>
          <a:off x="440734" y="82591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Информирование  родителей о предстоящем проекте</a:t>
          </a:r>
        </a:p>
      </dgm:t>
    </dgm:pt>
    <dgm:pt modelId="{5BFAF94B-4E65-4815-BEC5-ADC0D12E9B9E}" type="parTrans" cxnId="{65247B4F-BA31-45C0-BAF0-FB0602C8A482}">
      <dgm:prSet/>
      <dgm:spPr>
        <a:xfrm rot="13183537">
          <a:off x="1851440" y="1997385"/>
          <a:ext cx="189178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0C943358-8E72-4C3A-973C-FCE49FF896E5}" type="sibTrans" cxnId="{65247B4F-BA31-45C0-BAF0-FB0602C8A482}">
      <dgm:prSet/>
      <dgm:spPr/>
      <dgm:t>
        <a:bodyPr/>
        <a:lstStyle/>
        <a:p>
          <a:endParaRPr lang="ru-RU"/>
        </a:p>
      </dgm:t>
    </dgm:pt>
    <dgm:pt modelId="{BE7D88BE-A4FE-40CC-89C9-C26C30AD7A4A}">
      <dgm:prSet/>
      <dgm:spPr>
        <a:xfrm>
          <a:off x="3094685" y="415386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Подбор литературы, презентаций, фотографий, плакатов</a:t>
          </a:r>
        </a:p>
      </dgm:t>
    </dgm:pt>
    <dgm:pt modelId="{70CD3A94-53FF-484E-826B-4E6742069D31}" type="parTrans" cxnId="{4BD79EAF-C273-487A-996E-C9560E084072}">
      <dgm:prSet/>
      <dgm:spPr>
        <a:xfrm rot="3733106">
          <a:off x="3240773" y="3793480"/>
          <a:ext cx="278646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0501"/>
                <a:satOff val="-3472"/>
                <a:lumOff val="16056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0501"/>
                <a:satOff val="-3472"/>
                <a:lumOff val="16056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0501"/>
                <a:satOff val="-3472"/>
                <a:lumOff val="16056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83F3D4C6-9D0A-4143-B252-83CB331F94E5}" type="sibTrans" cxnId="{4BD79EAF-C273-487A-996E-C9560E084072}">
      <dgm:prSet/>
      <dgm:spPr/>
      <dgm:t>
        <a:bodyPr/>
        <a:lstStyle/>
        <a:p>
          <a:endParaRPr lang="ru-RU"/>
        </a:p>
      </dgm:t>
    </dgm:pt>
    <dgm:pt modelId="{BA26AA21-8C47-44C0-AAAF-3FE9F9474A8D}">
      <dgm:prSet custT="1"/>
      <dgm:spPr>
        <a:xfrm>
          <a:off x="4275805" y="2672787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Составление  и написание конспектов НОД, сценариев, игр </a:t>
          </a:r>
        </a:p>
      </dgm:t>
    </dgm:pt>
    <dgm:pt modelId="{811BAF50-C9B4-442A-8180-CF0D1F84E30F}" type="parTrans" cxnId="{5A3CEAD8-2821-47E3-9BD8-504F5B477015}">
      <dgm:prSet/>
      <dgm:spPr>
        <a:xfrm rot="780140">
          <a:off x="3858038" y="2994470"/>
          <a:ext cx="302417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13667"/>
                <a:satOff val="-2315"/>
                <a:lumOff val="10704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13667"/>
                <a:satOff val="-2315"/>
                <a:lumOff val="10704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13667"/>
                <a:satOff val="-2315"/>
                <a:lumOff val="10704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8830C484-0117-4E05-82BB-3B36C431A2BF}" type="sibTrans" cxnId="{5A3CEAD8-2821-47E3-9BD8-504F5B477015}">
      <dgm:prSet/>
      <dgm:spPr/>
      <dgm:t>
        <a:bodyPr/>
        <a:lstStyle/>
        <a:p>
          <a:endParaRPr lang="ru-RU"/>
        </a:p>
      </dgm:t>
    </dgm:pt>
    <dgm:pt modelId="{BB3179C9-A1BA-4CC7-B3B5-0D87CC8F6F9B}">
      <dgm:prSet custT="1"/>
      <dgm:spPr>
        <a:xfrm>
          <a:off x="3854268" y="82591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Оформление уголка  «Этот День Победы…», </a:t>
          </a:r>
        </a:p>
      </dgm:t>
    </dgm:pt>
    <dgm:pt modelId="{255C8C7C-20FC-4791-A300-0CC099BE5E99}" type="parTrans" cxnId="{B4A5B70A-9A31-4338-9A8D-1E6AF0D42299}">
      <dgm:prSet/>
      <dgm:spPr>
        <a:xfrm rot="19421320">
          <a:off x="3648460" y="2003159"/>
          <a:ext cx="277099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6834"/>
                <a:satOff val="-1157"/>
                <a:lumOff val="5352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6834"/>
                <a:satOff val="-1157"/>
                <a:lumOff val="5352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6834"/>
                <a:satOff val="-1157"/>
                <a:lumOff val="5352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79027BA6-FDDE-484E-AC50-2F1816C6A347}" type="sibTrans" cxnId="{B4A5B70A-9A31-4338-9A8D-1E6AF0D42299}">
      <dgm:prSet/>
      <dgm:spPr/>
      <dgm:t>
        <a:bodyPr/>
        <a:lstStyle/>
        <a:p>
          <a:endParaRPr lang="ru-RU"/>
        </a:p>
      </dgm:t>
    </dgm:pt>
    <dgm:pt modelId="{3BEB62C2-322D-4AC0-885A-B2C02A5F1612}">
      <dgm:prSet custT="1"/>
      <dgm:spPr>
        <a:xfrm>
          <a:off x="19197" y="2672787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Сбор информации, материала о ВОВ  (песни, стихи, плакаты, показ настоящих наград</a:t>
          </a:r>
        </a:p>
      </dgm:t>
    </dgm:pt>
    <dgm:pt modelId="{D0C642D1-9558-4580-A75D-CA1565B5FA7F}" type="parTrans" cxnId="{D0A18C5E-A6EB-4464-96BB-1D1EC0E510EB}">
      <dgm:prSet/>
      <dgm:spPr>
        <a:xfrm rot="9942262">
          <a:off x="1623111" y="2997020"/>
          <a:ext cx="194446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34168"/>
                <a:satOff val="-5787"/>
                <a:lumOff val="26761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34168"/>
                <a:satOff val="-5787"/>
                <a:lumOff val="26761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34168"/>
                <a:satOff val="-5787"/>
                <a:lumOff val="26761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B686D15F-747D-4BAC-BAF3-08E14D394B46}" type="sibTrans" cxnId="{D0A18C5E-A6EB-4464-96BB-1D1EC0E510EB}">
      <dgm:prSet/>
      <dgm:spPr/>
      <dgm:t>
        <a:bodyPr/>
        <a:lstStyle/>
        <a:p>
          <a:endParaRPr lang="ru-RU"/>
        </a:p>
      </dgm:t>
    </dgm:pt>
    <dgm:pt modelId="{6FD1984D-E0F9-4663-86E4-4FB7F550FD40}">
      <dgm:prSet custT="1"/>
      <dgm:spPr>
        <a:xfrm>
          <a:off x="1200317" y="415386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Изготовление  папок-передвижек по теме</a:t>
          </a:r>
        </a:p>
      </dgm:t>
    </dgm:pt>
    <dgm:pt modelId="{16FD6585-2397-4F7A-84F0-56EED12AC2B0}" type="parTrans" cxnId="{7CBF3C67-27B8-4A7A-8C1F-5479B3AC3C8C}">
      <dgm:prSet/>
      <dgm:spPr>
        <a:xfrm rot="6772536">
          <a:off x="2242773" y="3798327"/>
          <a:ext cx="230622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7334"/>
                <a:satOff val="-4629"/>
                <a:lumOff val="21409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7334"/>
                <a:satOff val="-4629"/>
                <a:lumOff val="21409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7334"/>
                <a:satOff val="-4629"/>
                <a:lumOff val="21409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BB65C271-8D2E-4D36-8D78-26207CB4F29F}" type="sibTrans" cxnId="{7CBF3C67-27B8-4A7A-8C1F-5479B3AC3C8C}">
      <dgm:prSet/>
      <dgm:spPr/>
      <dgm:t>
        <a:bodyPr/>
        <a:lstStyle/>
        <a:p>
          <a:endParaRPr lang="ru-RU"/>
        </a:p>
      </dgm:t>
    </dgm:pt>
    <dgm:pt modelId="{58E2788F-AEBB-443A-BB77-3777242A180F}" type="pres">
      <dgm:prSet presAssocID="{9D1A0E85-EC2D-447D-9573-C6801ABF36B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D8503-D978-4253-B040-40D380DD3DBE}" type="pres">
      <dgm:prSet presAssocID="{076EDD2A-E924-4E20-949E-965D6CD09801}" presName="centerShape" presStyleLbl="node0" presStyleIdx="0" presStyleCnt="1" custScaleX="153960" custScaleY="156161" custLinFactNeighborX="-2399" custLinFactNeighborY="-684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E850B07-CB5A-4666-BD36-62CA101D7D73}" type="pres">
      <dgm:prSet presAssocID="{94D78C51-6249-4EE9-8AD8-C55CB7234B25}" presName="parTrans" presStyleLbl="sibTrans2D1" presStyleIdx="0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9D8982A7-1400-401B-B49E-7ADE2A077881}" type="pres">
      <dgm:prSet presAssocID="{94D78C51-6249-4EE9-8AD8-C55CB7234B25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A0F663CF-2FF6-4C66-8765-889FBD155037}" type="pres">
      <dgm:prSet presAssocID="{90C0371D-2C12-4FC2-9241-251E9769B6F2}" presName="node" presStyleLbl="node1" presStyleIdx="0" presStyleCnt="7" custRadScaleRad="100205" custRadScaleInc="192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5AEB152-0926-4DEC-B263-D865D7D4D023}" type="pres">
      <dgm:prSet presAssocID="{255C8C7C-20FC-4791-A300-0CC099BE5E99}" presName="parTrans" presStyleLbl="sibTrans2D1" presStyleIdx="1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F57C27C5-D35D-44E5-9843-CC6F50BA66B2}" type="pres">
      <dgm:prSet presAssocID="{255C8C7C-20FC-4791-A300-0CC099BE5E99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40BEB36D-71C2-452F-8E0E-C66FCB0DD03E}" type="pres">
      <dgm:prSet presAssocID="{BB3179C9-A1BA-4CC7-B3B5-0D87CC8F6F9B}" presName="node" presStyleLbl="node1" presStyleIdx="1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139D6A9C-E6BD-4BDA-A51B-279F01FF4C19}" type="pres">
      <dgm:prSet presAssocID="{811BAF50-C9B4-442A-8180-CF0D1F84E30F}" presName="parTrans" presStyleLbl="sibTrans2D1" presStyleIdx="2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7CBFB07E-D070-4A43-83CE-3AB81F0A459E}" type="pres">
      <dgm:prSet presAssocID="{811BAF50-C9B4-442A-8180-CF0D1F84E30F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993B01B8-F9D1-40BD-8605-C8FD88E19BDC}" type="pres">
      <dgm:prSet presAssocID="{BA26AA21-8C47-44C0-AAAF-3FE9F9474A8D}" presName="node" presStyleLbl="node1" presStyleIdx="2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1CD6F3A-0570-4768-B71C-FF3BC050D3E1}" type="pres">
      <dgm:prSet presAssocID="{70CD3A94-53FF-484E-826B-4E6742069D31}" presName="parTrans" presStyleLbl="sibTrans2D1" presStyleIdx="3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10D0B581-856B-4781-A325-A9F8324F260F}" type="pres">
      <dgm:prSet presAssocID="{70CD3A94-53FF-484E-826B-4E6742069D31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53954840-1C32-47B6-8AB2-5A725738E105}" type="pres">
      <dgm:prSet presAssocID="{BE7D88BE-A4FE-40CC-89C9-C26C30AD7A4A}" presName="node" presStyleLbl="node1" presStyleIdx="3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E1606680-C934-40EE-8BC6-34B1FC6B169A}" type="pres">
      <dgm:prSet presAssocID="{16FD6585-2397-4F7A-84F0-56EED12AC2B0}" presName="parTrans" presStyleLbl="sibTrans2D1" presStyleIdx="4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7F5193A-4123-4016-B83A-95E53CDF31B0}" type="pres">
      <dgm:prSet presAssocID="{16FD6585-2397-4F7A-84F0-56EED12AC2B0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A742C7D7-C036-4DBE-9084-4A340C24FAC2}" type="pres">
      <dgm:prSet presAssocID="{6FD1984D-E0F9-4663-86E4-4FB7F550FD40}" presName="node" presStyleLbl="node1" presStyleIdx="4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A4285D8-2415-4CCB-8AC6-11FF40BA3406}" type="pres">
      <dgm:prSet presAssocID="{D0C642D1-9558-4580-A75D-CA1565B5FA7F}" presName="parTrans" presStyleLbl="sibTrans2D1" presStyleIdx="5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10431EE6-579E-496B-B494-61710B4D4379}" type="pres">
      <dgm:prSet presAssocID="{D0C642D1-9558-4580-A75D-CA1565B5FA7F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5719776F-8774-415D-8B67-8E7608DA3CD8}" type="pres">
      <dgm:prSet presAssocID="{3BEB62C2-322D-4AC0-885A-B2C02A5F1612}" presName="node" presStyleLbl="node1" presStyleIdx="5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72606D5-B3C8-4F4D-BC6D-76D300864146}" type="pres">
      <dgm:prSet presAssocID="{5BFAF94B-4E65-4815-BEC5-ADC0D12E9B9E}" presName="parTrans" presStyleLbl="sibTrans2D1" presStyleIdx="6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DCEA307E-A745-42FB-9840-94B0509853F7}" type="pres">
      <dgm:prSet presAssocID="{5BFAF94B-4E65-4815-BEC5-ADC0D12E9B9E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65060C40-98FA-470E-B102-880C923E2198}" type="pres">
      <dgm:prSet presAssocID="{4D00AA00-80F3-4C0A-8FB9-66E12637F072}" presName="node" presStyleLbl="node1" presStyleIdx="6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68211C79-1995-4BC6-B3FF-D4AEEFD78908}" srcId="{9D1A0E85-EC2D-447D-9573-C6801ABF36BE}" destId="{4CB75C18-0E9E-462D-AF7D-74378D9AAFB7}" srcOrd="3" destOrd="0" parTransId="{A4DBEAB8-A430-4830-AD4A-C5DD0750770F}" sibTransId="{819CBE82-8E37-43EF-A07B-32DDFA7CE026}"/>
    <dgm:cxn modelId="{74AA6542-F017-44F4-BD05-E207A71C0CD5}" type="presOf" srcId="{94D78C51-6249-4EE9-8AD8-C55CB7234B25}" destId="{9D8982A7-1400-401B-B49E-7ADE2A077881}" srcOrd="1" destOrd="0" presId="urn:microsoft.com/office/officeart/2005/8/layout/radial5"/>
    <dgm:cxn modelId="{4830C119-9751-4915-8E2A-4A235DD81ADE}" type="presOf" srcId="{BB3179C9-A1BA-4CC7-B3B5-0D87CC8F6F9B}" destId="{40BEB36D-71C2-452F-8E0E-C66FCB0DD03E}" srcOrd="0" destOrd="0" presId="urn:microsoft.com/office/officeart/2005/8/layout/radial5"/>
    <dgm:cxn modelId="{3DD6DA0D-2C5A-4CD5-9953-CAAC8282F02A}" type="presOf" srcId="{5BFAF94B-4E65-4815-BEC5-ADC0D12E9B9E}" destId="{DCEA307E-A745-42FB-9840-94B0509853F7}" srcOrd="1" destOrd="0" presId="urn:microsoft.com/office/officeart/2005/8/layout/radial5"/>
    <dgm:cxn modelId="{7CBF3C67-27B8-4A7A-8C1F-5479B3AC3C8C}" srcId="{076EDD2A-E924-4E20-949E-965D6CD09801}" destId="{6FD1984D-E0F9-4663-86E4-4FB7F550FD40}" srcOrd="4" destOrd="0" parTransId="{16FD6585-2397-4F7A-84F0-56EED12AC2B0}" sibTransId="{BB65C271-8D2E-4D36-8D78-26207CB4F29F}"/>
    <dgm:cxn modelId="{A85B4CD9-8A65-4C35-A447-4FDECC9E3B87}" type="presOf" srcId="{811BAF50-C9B4-442A-8180-CF0D1F84E30F}" destId="{7CBFB07E-D070-4A43-83CE-3AB81F0A459E}" srcOrd="1" destOrd="0" presId="urn:microsoft.com/office/officeart/2005/8/layout/radial5"/>
    <dgm:cxn modelId="{4E519D8C-12DA-46B1-8AA1-D350DA877DB7}" type="presOf" srcId="{16FD6585-2397-4F7A-84F0-56EED12AC2B0}" destId="{57F5193A-4123-4016-B83A-95E53CDF31B0}" srcOrd="1" destOrd="0" presId="urn:microsoft.com/office/officeart/2005/8/layout/radial5"/>
    <dgm:cxn modelId="{599A9D00-FB41-418A-82E1-48C8D952DF56}" type="presOf" srcId="{4D00AA00-80F3-4C0A-8FB9-66E12637F072}" destId="{65060C40-98FA-470E-B102-880C923E2198}" srcOrd="0" destOrd="0" presId="urn:microsoft.com/office/officeart/2005/8/layout/radial5"/>
    <dgm:cxn modelId="{3022D2B0-F6BD-4F5A-819B-AFE00B78B328}" srcId="{9D1A0E85-EC2D-447D-9573-C6801ABF36BE}" destId="{B024B22B-98DF-4501-B2C9-7FCF9AD26131}" srcOrd="1" destOrd="0" parTransId="{9560D5C1-AB9F-49C2-B07C-A6410BE7A6C1}" sibTransId="{7E338003-8CA9-4E78-87A1-14DED5A798B9}"/>
    <dgm:cxn modelId="{B34AB560-771C-41E0-B144-C5AED0F9B2A9}" type="presOf" srcId="{811BAF50-C9B4-442A-8180-CF0D1F84E30F}" destId="{139D6A9C-E6BD-4BDA-A51B-279F01FF4C19}" srcOrd="0" destOrd="0" presId="urn:microsoft.com/office/officeart/2005/8/layout/radial5"/>
    <dgm:cxn modelId="{99B2D9AB-A491-4367-A588-41694A986173}" type="presOf" srcId="{BE7D88BE-A4FE-40CC-89C9-C26C30AD7A4A}" destId="{53954840-1C32-47B6-8AB2-5A725738E105}" srcOrd="0" destOrd="0" presId="urn:microsoft.com/office/officeart/2005/8/layout/radial5"/>
    <dgm:cxn modelId="{8070ADA1-71D1-4F5F-B6D1-039BF80E6B00}" type="presOf" srcId="{3BEB62C2-322D-4AC0-885A-B2C02A5F1612}" destId="{5719776F-8774-415D-8B67-8E7608DA3CD8}" srcOrd="0" destOrd="0" presId="urn:microsoft.com/office/officeart/2005/8/layout/radial5"/>
    <dgm:cxn modelId="{A971EE6B-43E9-4773-8661-6C686C0672EB}" srcId="{076EDD2A-E924-4E20-949E-965D6CD09801}" destId="{90C0371D-2C12-4FC2-9241-251E9769B6F2}" srcOrd="0" destOrd="0" parTransId="{94D78C51-6249-4EE9-8AD8-C55CB7234B25}" sibTransId="{6A1B8AA6-6E37-4AA3-84A9-0F5D9C0FF9B0}"/>
    <dgm:cxn modelId="{7299E97F-9703-4C15-99BF-E9A352C992D2}" type="presOf" srcId="{D0C642D1-9558-4580-A75D-CA1565B5FA7F}" destId="{3A4285D8-2415-4CCB-8AC6-11FF40BA3406}" srcOrd="0" destOrd="0" presId="urn:microsoft.com/office/officeart/2005/8/layout/radial5"/>
    <dgm:cxn modelId="{5D98FABF-F489-4F69-BA89-BD6B25D22626}" type="presOf" srcId="{90C0371D-2C12-4FC2-9241-251E9769B6F2}" destId="{A0F663CF-2FF6-4C66-8765-889FBD155037}" srcOrd="0" destOrd="0" presId="urn:microsoft.com/office/officeart/2005/8/layout/radial5"/>
    <dgm:cxn modelId="{4BD79EAF-C273-487A-996E-C9560E084072}" srcId="{076EDD2A-E924-4E20-949E-965D6CD09801}" destId="{BE7D88BE-A4FE-40CC-89C9-C26C30AD7A4A}" srcOrd="3" destOrd="0" parTransId="{70CD3A94-53FF-484E-826B-4E6742069D31}" sibTransId="{83F3D4C6-9D0A-4143-B252-83CB331F94E5}"/>
    <dgm:cxn modelId="{BFA0F253-8D2B-4784-A3BB-033FB1884FB2}" srcId="{9D1A0E85-EC2D-447D-9573-C6801ABF36BE}" destId="{076EDD2A-E924-4E20-949E-965D6CD09801}" srcOrd="0" destOrd="0" parTransId="{A224125F-C55C-482B-98A5-5248538D7414}" sibTransId="{DE37ED4A-F056-48C7-8FD4-A73765A45EE3}"/>
    <dgm:cxn modelId="{0BC317AA-F119-4313-A55F-6F643DAF2FDC}" type="presOf" srcId="{16FD6585-2397-4F7A-84F0-56EED12AC2B0}" destId="{E1606680-C934-40EE-8BC6-34B1FC6B169A}" srcOrd="0" destOrd="0" presId="urn:microsoft.com/office/officeart/2005/8/layout/radial5"/>
    <dgm:cxn modelId="{1D664B0D-72C8-4B76-934D-9C0144DA8743}" type="presOf" srcId="{5BFAF94B-4E65-4815-BEC5-ADC0D12E9B9E}" destId="{372606D5-B3C8-4F4D-BC6D-76D300864146}" srcOrd="0" destOrd="0" presId="urn:microsoft.com/office/officeart/2005/8/layout/radial5"/>
    <dgm:cxn modelId="{81186C81-5629-44C6-A6F8-166ABFE8189D}" type="presOf" srcId="{255C8C7C-20FC-4791-A300-0CC099BE5E99}" destId="{25AEB152-0926-4DEC-B263-D865D7D4D023}" srcOrd="0" destOrd="0" presId="urn:microsoft.com/office/officeart/2005/8/layout/radial5"/>
    <dgm:cxn modelId="{65247B4F-BA31-45C0-BAF0-FB0602C8A482}" srcId="{076EDD2A-E924-4E20-949E-965D6CD09801}" destId="{4D00AA00-80F3-4C0A-8FB9-66E12637F072}" srcOrd="6" destOrd="0" parTransId="{5BFAF94B-4E65-4815-BEC5-ADC0D12E9B9E}" sibTransId="{0C943358-8E72-4C3A-973C-FCE49FF896E5}"/>
    <dgm:cxn modelId="{B12448D2-5706-46F4-9297-6B66F0E35E66}" type="presOf" srcId="{9D1A0E85-EC2D-447D-9573-C6801ABF36BE}" destId="{58E2788F-AEBB-443A-BB77-3777242A180F}" srcOrd="0" destOrd="0" presId="urn:microsoft.com/office/officeart/2005/8/layout/radial5"/>
    <dgm:cxn modelId="{24C5ACC6-EF93-463F-8E5C-0FB82865A63A}" type="presOf" srcId="{70CD3A94-53FF-484E-826B-4E6742069D31}" destId="{10D0B581-856B-4781-A325-A9F8324F260F}" srcOrd="1" destOrd="0" presId="urn:microsoft.com/office/officeart/2005/8/layout/radial5"/>
    <dgm:cxn modelId="{95319A76-5477-4031-8676-06C999BD29C2}" type="presOf" srcId="{94D78C51-6249-4EE9-8AD8-C55CB7234B25}" destId="{FE850B07-CB5A-4666-BD36-62CA101D7D73}" srcOrd="0" destOrd="0" presId="urn:microsoft.com/office/officeart/2005/8/layout/radial5"/>
    <dgm:cxn modelId="{162621E3-AFE7-46DF-875C-F93750196DA4}" type="presOf" srcId="{BA26AA21-8C47-44C0-AAAF-3FE9F9474A8D}" destId="{993B01B8-F9D1-40BD-8605-C8FD88E19BDC}" srcOrd="0" destOrd="0" presId="urn:microsoft.com/office/officeart/2005/8/layout/radial5"/>
    <dgm:cxn modelId="{5A3CEAD8-2821-47E3-9BD8-504F5B477015}" srcId="{076EDD2A-E924-4E20-949E-965D6CD09801}" destId="{BA26AA21-8C47-44C0-AAAF-3FE9F9474A8D}" srcOrd="2" destOrd="0" parTransId="{811BAF50-C9B4-442A-8180-CF0D1F84E30F}" sibTransId="{8830C484-0117-4E05-82BB-3B36C431A2BF}"/>
    <dgm:cxn modelId="{D0A18C5E-A6EB-4464-96BB-1D1EC0E510EB}" srcId="{076EDD2A-E924-4E20-949E-965D6CD09801}" destId="{3BEB62C2-322D-4AC0-885A-B2C02A5F1612}" srcOrd="5" destOrd="0" parTransId="{D0C642D1-9558-4580-A75D-CA1565B5FA7F}" sibTransId="{B686D15F-747D-4BAC-BAF3-08E14D394B46}"/>
    <dgm:cxn modelId="{2DFE35A1-85C8-4FA1-A2B5-4F00251CB731}" type="presOf" srcId="{70CD3A94-53FF-484E-826B-4E6742069D31}" destId="{F1CD6F3A-0570-4768-B71C-FF3BC050D3E1}" srcOrd="0" destOrd="0" presId="urn:microsoft.com/office/officeart/2005/8/layout/radial5"/>
    <dgm:cxn modelId="{1133758D-7E91-43F9-8FA8-183E1323C583}" type="presOf" srcId="{D0C642D1-9558-4580-A75D-CA1565B5FA7F}" destId="{10431EE6-579E-496B-B494-61710B4D4379}" srcOrd="1" destOrd="0" presId="urn:microsoft.com/office/officeart/2005/8/layout/radial5"/>
    <dgm:cxn modelId="{48192E53-F8A5-423B-A5DB-248466068D07}" type="presOf" srcId="{076EDD2A-E924-4E20-949E-965D6CD09801}" destId="{C21D8503-D978-4253-B040-40D380DD3DBE}" srcOrd="0" destOrd="0" presId="urn:microsoft.com/office/officeart/2005/8/layout/radial5"/>
    <dgm:cxn modelId="{D2791D30-004B-4455-8A70-C12D55684290}" srcId="{9D1A0E85-EC2D-447D-9573-C6801ABF36BE}" destId="{02D97BCF-C0D3-4DAD-A0B6-A1006E682FE1}" srcOrd="2" destOrd="0" parTransId="{276EE004-8F11-4700-BDB9-E208A0B4E34A}" sibTransId="{44A945A7-0600-4D71-A07A-F52A85D1DC5B}"/>
    <dgm:cxn modelId="{E86FE04D-908D-4B1F-AEC9-436237A5A396}" type="presOf" srcId="{6FD1984D-E0F9-4663-86E4-4FB7F550FD40}" destId="{A742C7D7-C036-4DBE-9084-4A340C24FAC2}" srcOrd="0" destOrd="0" presId="urn:microsoft.com/office/officeart/2005/8/layout/radial5"/>
    <dgm:cxn modelId="{C7C210FB-237C-4313-9CFF-A5469948EE75}" type="presOf" srcId="{255C8C7C-20FC-4791-A300-0CC099BE5E99}" destId="{F57C27C5-D35D-44E5-9843-CC6F50BA66B2}" srcOrd="1" destOrd="0" presId="urn:microsoft.com/office/officeart/2005/8/layout/radial5"/>
    <dgm:cxn modelId="{B4A5B70A-9A31-4338-9A8D-1E6AF0D42299}" srcId="{076EDD2A-E924-4E20-949E-965D6CD09801}" destId="{BB3179C9-A1BA-4CC7-B3B5-0D87CC8F6F9B}" srcOrd="1" destOrd="0" parTransId="{255C8C7C-20FC-4791-A300-0CC099BE5E99}" sibTransId="{79027BA6-FDDE-484E-AC50-2F1816C6A347}"/>
    <dgm:cxn modelId="{A39100D9-3AB2-4358-9383-2D32DB90804B}" type="presParOf" srcId="{58E2788F-AEBB-443A-BB77-3777242A180F}" destId="{C21D8503-D978-4253-B040-40D380DD3DBE}" srcOrd="0" destOrd="0" presId="urn:microsoft.com/office/officeart/2005/8/layout/radial5"/>
    <dgm:cxn modelId="{7FB674AA-CCE7-4421-BFA9-752218FF79A2}" type="presParOf" srcId="{58E2788F-AEBB-443A-BB77-3777242A180F}" destId="{FE850B07-CB5A-4666-BD36-62CA101D7D73}" srcOrd="1" destOrd="0" presId="urn:microsoft.com/office/officeart/2005/8/layout/radial5"/>
    <dgm:cxn modelId="{5DC02B52-1013-42BF-9F60-FE5FA9E701F5}" type="presParOf" srcId="{FE850B07-CB5A-4666-BD36-62CA101D7D73}" destId="{9D8982A7-1400-401B-B49E-7ADE2A077881}" srcOrd="0" destOrd="0" presId="urn:microsoft.com/office/officeart/2005/8/layout/radial5"/>
    <dgm:cxn modelId="{5E6F06CE-4D3D-418F-9EFC-35F551544D17}" type="presParOf" srcId="{58E2788F-AEBB-443A-BB77-3777242A180F}" destId="{A0F663CF-2FF6-4C66-8765-889FBD155037}" srcOrd="2" destOrd="0" presId="urn:microsoft.com/office/officeart/2005/8/layout/radial5"/>
    <dgm:cxn modelId="{B7D9AD32-0D62-4420-95F6-ED021A3E87D7}" type="presParOf" srcId="{58E2788F-AEBB-443A-BB77-3777242A180F}" destId="{25AEB152-0926-4DEC-B263-D865D7D4D023}" srcOrd="3" destOrd="0" presId="urn:microsoft.com/office/officeart/2005/8/layout/radial5"/>
    <dgm:cxn modelId="{C864BE92-4DC9-43AA-9936-03191D1A3CD8}" type="presParOf" srcId="{25AEB152-0926-4DEC-B263-D865D7D4D023}" destId="{F57C27C5-D35D-44E5-9843-CC6F50BA66B2}" srcOrd="0" destOrd="0" presId="urn:microsoft.com/office/officeart/2005/8/layout/radial5"/>
    <dgm:cxn modelId="{6AC5293E-94BF-4777-8ACD-B799DF41468C}" type="presParOf" srcId="{58E2788F-AEBB-443A-BB77-3777242A180F}" destId="{40BEB36D-71C2-452F-8E0E-C66FCB0DD03E}" srcOrd="4" destOrd="0" presId="urn:microsoft.com/office/officeart/2005/8/layout/radial5"/>
    <dgm:cxn modelId="{2897E54D-DF5C-4F98-8F65-DC300496299D}" type="presParOf" srcId="{58E2788F-AEBB-443A-BB77-3777242A180F}" destId="{139D6A9C-E6BD-4BDA-A51B-279F01FF4C19}" srcOrd="5" destOrd="0" presId="urn:microsoft.com/office/officeart/2005/8/layout/radial5"/>
    <dgm:cxn modelId="{69612D23-6780-42F8-92AE-F64961B12A85}" type="presParOf" srcId="{139D6A9C-E6BD-4BDA-A51B-279F01FF4C19}" destId="{7CBFB07E-D070-4A43-83CE-3AB81F0A459E}" srcOrd="0" destOrd="0" presId="urn:microsoft.com/office/officeart/2005/8/layout/radial5"/>
    <dgm:cxn modelId="{AC92C4B8-4699-4DDD-85D7-9CA7275884D6}" type="presParOf" srcId="{58E2788F-AEBB-443A-BB77-3777242A180F}" destId="{993B01B8-F9D1-40BD-8605-C8FD88E19BDC}" srcOrd="6" destOrd="0" presId="urn:microsoft.com/office/officeart/2005/8/layout/radial5"/>
    <dgm:cxn modelId="{E6572478-0EE1-49AF-A769-1E543980A232}" type="presParOf" srcId="{58E2788F-AEBB-443A-BB77-3777242A180F}" destId="{F1CD6F3A-0570-4768-B71C-FF3BC050D3E1}" srcOrd="7" destOrd="0" presId="urn:microsoft.com/office/officeart/2005/8/layout/radial5"/>
    <dgm:cxn modelId="{72F3E079-1F0E-42D3-863E-217B8F84E149}" type="presParOf" srcId="{F1CD6F3A-0570-4768-B71C-FF3BC050D3E1}" destId="{10D0B581-856B-4781-A325-A9F8324F260F}" srcOrd="0" destOrd="0" presId="urn:microsoft.com/office/officeart/2005/8/layout/radial5"/>
    <dgm:cxn modelId="{B030688C-A9FA-4D0E-BCFD-7BC48EE24C83}" type="presParOf" srcId="{58E2788F-AEBB-443A-BB77-3777242A180F}" destId="{53954840-1C32-47B6-8AB2-5A725738E105}" srcOrd="8" destOrd="0" presId="urn:microsoft.com/office/officeart/2005/8/layout/radial5"/>
    <dgm:cxn modelId="{C96FCA6A-1FB4-4E3C-A6F8-D621E66B37F8}" type="presParOf" srcId="{58E2788F-AEBB-443A-BB77-3777242A180F}" destId="{E1606680-C934-40EE-8BC6-34B1FC6B169A}" srcOrd="9" destOrd="0" presId="urn:microsoft.com/office/officeart/2005/8/layout/radial5"/>
    <dgm:cxn modelId="{7B73E628-42DD-45B4-85E4-1BC33DD86422}" type="presParOf" srcId="{E1606680-C934-40EE-8BC6-34B1FC6B169A}" destId="{57F5193A-4123-4016-B83A-95E53CDF31B0}" srcOrd="0" destOrd="0" presId="urn:microsoft.com/office/officeart/2005/8/layout/radial5"/>
    <dgm:cxn modelId="{90C440B2-074F-4786-8F07-11F195E7683D}" type="presParOf" srcId="{58E2788F-AEBB-443A-BB77-3777242A180F}" destId="{A742C7D7-C036-4DBE-9084-4A340C24FAC2}" srcOrd="10" destOrd="0" presId="urn:microsoft.com/office/officeart/2005/8/layout/radial5"/>
    <dgm:cxn modelId="{4F3C46C2-5F10-43E6-8E3E-C893593990F2}" type="presParOf" srcId="{58E2788F-AEBB-443A-BB77-3777242A180F}" destId="{3A4285D8-2415-4CCB-8AC6-11FF40BA3406}" srcOrd="11" destOrd="0" presId="urn:microsoft.com/office/officeart/2005/8/layout/radial5"/>
    <dgm:cxn modelId="{3600A1FD-BECB-413B-9B00-4B9EE1ED0269}" type="presParOf" srcId="{3A4285D8-2415-4CCB-8AC6-11FF40BA3406}" destId="{10431EE6-579E-496B-B494-61710B4D4379}" srcOrd="0" destOrd="0" presId="urn:microsoft.com/office/officeart/2005/8/layout/radial5"/>
    <dgm:cxn modelId="{F5835A64-5175-4FF9-98AE-0A0502EFB088}" type="presParOf" srcId="{58E2788F-AEBB-443A-BB77-3777242A180F}" destId="{5719776F-8774-415D-8B67-8E7608DA3CD8}" srcOrd="12" destOrd="0" presId="urn:microsoft.com/office/officeart/2005/8/layout/radial5"/>
    <dgm:cxn modelId="{E902D982-81CC-41D4-B3C2-BFF93FCF6E37}" type="presParOf" srcId="{58E2788F-AEBB-443A-BB77-3777242A180F}" destId="{372606D5-B3C8-4F4D-BC6D-76D300864146}" srcOrd="13" destOrd="0" presId="urn:microsoft.com/office/officeart/2005/8/layout/radial5"/>
    <dgm:cxn modelId="{95FEB9F8-FC1C-4A6B-9F82-8B2981704A66}" type="presParOf" srcId="{372606D5-B3C8-4F4D-BC6D-76D300864146}" destId="{DCEA307E-A745-42FB-9840-94B0509853F7}" srcOrd="0" destOrd="0" presId="urn:microsoft.com/office/officeart/2005/8/layout/radial5"/>
    <dgm:cxn modelId="{CF9D94FF-7FB3-49B4-A54E-136E0B53CE3C}" type="presParOf" srcId="{58E2788F-AEBB-443A-BB77-3777242A180F}" destId="{65060C40-98FA-470E-B102-880C923E2198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D1A0E85-EC2D-447D-9573-C6801ABF36BE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76EDD2A-E924-4E20-949E-965D6CD09801}">
      <dgm:prSet phldrT="[Текст]" custT="1"/>
      <dgm:spPr>
        <a:xfrm>
          <a:off x="1765415" y="2448735"/>
          <a:ext cx="2048045" cy="2048045"/>
        </a:xfrm>
        <a:prstGeom prst="ellipse">
          <a:avLst/>
        </a:prstGeom>
        <a:gradFill rotWithShape="0">
          <a:gsLst>
            <a:gs pos="0">
              <a:srgbClr val="C0504D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endParaRPr lang="ru-RU" sz="14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ru-RU" sz="14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Основной  </a:t>
          </a:r>
        </a:p>
        <a:p>
          <a:r>
            <a:rPr lang="ru-RU" sz="14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этап</a:t>
          </a:r>
        </a:p>
        <a:p>
          <a:r>
            <a:rPr lang="ru-RU" sz="11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224125F-C55C-482B-98A5-5248538D7414}" type="parTrans" cxnId="{BFA0F253-8D2B-4784-A3BB-033FB1884FB2}">
      <dgm:prSet/>
      <dgm:spPr/>
      <dgm:t>
        <a:bodyPr/>
        <a:lstStyle/>
        <a:p>
          <a:endParaRPr lang="ru-RU"/>
        </a:p>
      </dgm:t>
    </dgm:pt>
    <dgm:pt modelId="{DE37ED4A-F056-48C7-8FD4-A73765A45EE3}" type="sibTrans" cxnId="{BFA0F253-8D2B-4784-A3BB-033FB1884FB2}">
      <dgm:prSet/>
      <dgm:spPr/>
      <dgm:t>
        <a:bodyPr/>
        <a:lstStyle/>
        <a:p>
          <a:endParaRPr lang="ru-RU"/>
        </a:p>
      </dgm:t>
    </dgm:pt>
    <dgm:pt modelId="{90C0371D-2C12-4FC2-9241-251E9769B6F2}">
      <dgm:prSet phldrT="[Текст]" custT="1"/>
      <dgm:spPr>
        <a:xfrm>
          <a:off x="2080833" y="282720"/>
          <a:ext cx="1692599" cy="169259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Чтение </a:t>
          </a:r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литературы  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ru-RU" sz="11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заучивание стихов  </a:t>
          </a:r>
        </a:p>
      </dgm:t>
    </dgm:pt>
    <dgm:pt modelId="{94D78C51-6249-4EE9-8AD8-C55CB7234B25}" type="parTrans" cxnId="{A971EE6B-43E9-4773-8661-6C686C0672EB}">
      <dgm:prSet/>
      <dgm:spPr>
        <a:xfrm rot="16401737">
          <a:off x="2736551" y="1931588"/>
          <a:ext cx="253052" cy="5754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A1B8AA6-6E37-4AA3-84A9-0F5D9C0FF9B0}" type="sibTrans" cxnId="{A971EE6B-43E9-4773-8661-6C686C0672EB}">
      <dgm:prSet/>
      <dgm:spPr/>
      <dgm:t>
        <a:bodyPr/>
        <a:lstStyle/>
        <a:p>
          <a:endParaRPr lang="ru-RU"/>
        </a:p>
      </dgm:t>
    </dgm:pt>
    <dgm:pt modelId="{364A1845-5208-4281-8CEA-39C29017AC17}">
      <dgm:prSet phldrT="[Текст]" custT="1"/>
      <dgm:spPr>
        <a:xfrm>
          <a:off x="2056920" y="5030338"/>
          <a:ext cx="1692599" cy="169259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4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4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4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Разучивание песен на военную тематику.</a:t>
          </a:r>
        </a:p>
      </dgm:t>
    </dgm:pt>
    <dgm:pt modelId="{246047BD-EF8C-4501-AF96-E36678693CAA}" type="parTrans" cxnId="{35CFB9D7-CAED-43CE-A309-E49EA15C8D71}">
      <dgm:prSet/>
      <dgm:spPr>
        <a:xfrm rot="5237404">
          <a:off x="2708044" y="4467684"/>
          <a:ext cx="284211" cy="5754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4601"/>
                <a:satOff val="-4166"/>
                <a:lumOff val="19268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4601"/>
                <a:satOff val="-4166"/>
                <a:lumOff val="19268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4601"/>
                <a:satOff val="-4166"/>
                <a:lumOff val="19268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33A38081-5EDA-493B-9C28-71DADE20D04D}" type="sibTrans" cxnId="{35CFB9D7-CAED-43CE-A309-E49EA15C8D71}">
      <dgm:prSet/>
      <dgm:spPr/>
      <dgm:t>
        <a:bodyPr/>
        <a:lstStyle/>
        <a:p>
          <a:endParaRPr lang="ru-RU"/>
        </a:p>
      </dgm:t>
    </dgm:pt>
    <dgm:pt modelId="{44AC8ECB-057F-478F-9991-668848D56156}">
      <dgm:prSet phldrT="[Текст]" custT="1"/>
      <dgm:spPr>
        <a:xfrm>
          <a:off x="0" y="3820671"/>
          <a:ext cx="1692599" cy="169259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Беседы о героях </a:t>
          </a:r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61AC1BF-9284-4499-BBFD-ABFD17390B29}" type="parTrans" cxnId="{190968A2-1C3B-480E-9798-285465F9BA99}">
      <dgm:prSet/>
      <dgm:spPr>
        <a:xfrm rot="8905558">
          <a:off x="1638638" y="3825427"/>
          <a:ext cx="217539" cy="5754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32801"/>
                <a:satOff val="-5555"/>
                <a:lumOff val="2569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32801"/>
                <a:satOff val="-5555"/>
                <a:lumOff val="2569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32801"/>
                <a:satOff val="-5555"/>
                <a:lumOff val="2569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B747329-FE27-47E4-8037-D16C2A5ABA43}" type="sibTrans" cxnId="{190968A2-1C3B-480E-9798-285465F9BA99}">
      <dgm:prSet/>
      <dgm:spPr/>
      <dgm:t>
        <a:bodyPr/>
        <a:lstStyle/>
        <a:p>
          <a:endParaRPr lang="ru-RU"/>
        </a:p>
      </dgm:t>
    </dgm:pt>
    <dgm:pt modelId="{72DA960A-6691-4606-92E6-0A143F8FA499}">
      <dgm:prSet phldrT="[Текст]" custT="1"/>
      <dgm:spPr>
        <a:xfrm>
          <a:off x="3194" y="1473180"/>
          <a:ext cx="1692599" cy="169259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Макетирование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r>
            <a:rPr lang="ru-RU" sz="11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и обыгрывание макетов </a:t>
          </a:r>
        </a:p>
      </dgm:t>
    </dgm:pt>
    <dgm:pt modelId="{EEBA3272-150F-4D9D-85D0-F80EE564AD73}" type="parTrans" cxnId="{7421B6D0-822D-43CE-A9D1-6F20F011BB7A}">
      <dgm:prSet/>
      <dgm:spPr>
        <a:xfrm rot="12643864">
          <a:off x="1645633" y="2565931"/>
          <a:ext cx="204866" cy="5754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73EE1940-4879-45B9-9A02-3639B6D83E59}" type="sibTrans" cxnId="{7421B6D0-822D-43CE-A9D1-6F20F011BB7A}">
      <dgm:prSet/>
      <dgm:spPr/>
      <dgm:t>
        <a:bodyPr/>
        <a:lstStyle/>
        <a:p>
          <a:endParaRPr lang="ru-RU"/>
        </a:p>
      </dgm:t>
    </dgm:pt>
    <dgm:pt modelId="{13DCD1DC-D86E-4A72-B219-31AC0E90D299}">
      <dgm:prSet custT="1"/>
      <dgm:spPr>
        <a:xfrm>
          <a:off x="3935898" y="1489070"/>
          <a:ext cx="1692599" cy="169259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8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8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8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Презентации и фильмы  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5849CF36-D3B4-4D32-92AA-EADD297A2CA3}" type="parTrans" cxnId="{92917B83-F6D1-4189-8308-56814EE01181}">
      <dgm:prSet/>
      <dgm:spPr>
        <a:xfrm rot="19817040">
          <a:off x="3745060" y="2575427"/>
          <a:ext cx="224815" cy="5754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8200"/>
                <a:satOff val="-1389"/>
                <a:lumOff val="642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8200"/>
                <a:satOff val="-1389"/>
                <a:lumOff val="642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8200"/>
                <a:satOff val="-1389"/>
                <a:lumOff val="642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3CD54AD1-EEF8-49CB-A33C-AE491B7FFB36}" type="sibTrans" cxnId="{92917B83-F6D1-4189-8308-56814EE01181}">
      <dgm:prSet/>
      <dgm:spPr/>
      <dgm:t>
        <a:bodyPr/>
        <a:lstStyle/>
        <a:p>
          <a:endParaRPr lang="ru-RU"/>
        </a:p>
      </dgm:t>
    </dgm:pt>
    <dgm:pt modelId="{B024B22B-98DF-4501-B2C9-7FCF9AD26131}">
      <dgm:prSet/>
      <dgm:spPr/>
      <dgm:t>
        <a:bodyPr/>
        <a:lstStyle/>
        <a:p>
          <a:endParaRPr lang="ru-RU"/>
        </a:p>
      </dgm:t>
    </dgm:pt>
    <dgm:pt modelId="{9560D5C1-AB9F-49C2-B07C-A6410BE7A6C1}" type="parTrans" cxnId="{3022D2B0-F6BD-4F5A-819B-AFE00B78B328}">
      <dgm:prSet/>
      <dgm:spPr/>
      <dgm:t>
        <a:bodyPr/>
        <a:lstStyle/>
        <a:p>
          <a:endParaRPr lang="ru-RU"/>
        </a:p>
      </dgm:t>
    </dgm:pt>
    <dgm:pt modelId="{7E338003-8CA9-4E78-87A1-14DED5A798B9}" type="sibTrans" cxnId="{3022D2B0-F6BD-4F5A-819B-AFE00B78B328}">
      <dgm:prSet/>
      <dgm:spPr/>
      <dgm:t>
        <a:bodyPr/>
        <a:lstStyle/>
        <a:p>
          <a:endParaRPr lang="ru-RU"/>
        </a:p>
      </dgm:t>
    </dgm:pt>
    <dgm:pt modelId="{02D97BCF-C0D3-4DAD-A0B6-A1006E682FE1}">
      <dgm:prSet/>
      <dgm:spPr/>
      <dgm:t>
        <a:bodyPr/>
        <a:lstStyle/>
        <a:p>
          <a:endParaRPr lang="ru-RU"/>
        </a:p>
      </dgm:t>
    </dgm:pt>
    <dgm:pt modelId="{276EE004-8F11-4700-BDB9-E208A0B4E34A}" type="parTrans" cxnId="{D2791D30-004B-4455-8A70-C12D55684290}">
      <dgm:prSet/>
      <dgm:spPr/>
      <dgm:t>
        <a:bodyPr/>
        <a:lstStyle/>
        <a:p>
          <a:endParaRPr lang="ru-RU"/>
        </a:p>
      </dgm:t>
    </dgm:pt>
    <dgm:pt modelId="{44A945A7-0600-4D71-A07A-F52A85D1DC5B}" type="sibTrans" cxnId="{D2791D30-004B-4455-8A70-C12D55684290}">
      <dgm:prSet/>
      <dgm:spPr/>
      <dgm:t>
        <a:bodyPr/>
        <a:lstStyle/>
        <a:p>
          <a:endParaRPr lang="ru-RU"/>
        </a:p>
      </dgm:t>
    </dgm:pt>
    <dgm:pt modelId="{4CB75C18-0E9E-462D-AF7D-74378D9AAFB7}">
      <dgm:prSet/>
      <dgm:spPr/>
      <dgm:t>
        <a:bodyPr/>
        <a:lstStyle/>
        <a:p>
          <a:endParaRPr lang="ru-RU"/>
        </a:p>
      </dgm:t>
    </dgm:pt>
    <dgm:pt modelId="{A4DBEAB8-A430-4830-AD4A-C5DD0750770F}" type="parTrans" cxnId="{68211C79-1995-4BC6-B3FF-D4AEEFD78908}">
      <dgm:prSet/>
      <dgm:spPr/>
      <dgm:t>
        <a:bodyPr/>
        <a:lstStyle/>
        <a:p>
          <a:endParaRPr lang="ru-RU"/>
        </a:p>
      </dgm:t>
    </dgm:pt>
    <dgm:pt modelId="{819CBE82-8E37-43EF-A07B-32DDFA7CE026}" type="sibTrans" cxnId="{68211C79-1995-4BC6-B3FF-D4AEEFD78908}">
      <dgm:prSet/>
      <dgm:spPr/>
      <dgm:t>
        <a:bodyPr/>
        <a:lstStyle/>
        <a:p>
          <a:endParaRPr lang="ru-RU"/>
        </a:p>
      </dgm:t>
    </dgm:pt>
    <dgm:pt modelId="{42697ECE-9E57-4907-B06C-B428B8581689}">
      <dgm:prSet custT="1"/>
      <dgm:spPr>
        <a:xfrm>
          <a:off x="4110646" y="3844619"/>
          <a:ext cx="1692599" cy="169259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16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16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16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Творческие  задания </a:t>
          </a:r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6E40D8B5-7CFE-41E5-8D04-78BA928DE1B9}" type="parTrans" cxnId="{9D33A63F-48B1-47F1-B16D-C6A214AEA000}">
      <dgm:prSet/>
      <dgm:spPr>
        <a:xfrm rot="1760185">
          <a:off x="3779351" y="3833106"/>
          <a:ext cx="326501" cy="5754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16400"/>
                <a:satOff val="-2778"/>
                <a:lumOff val="12845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16400"/>
                <a:satOff val="-2778"/>
                <a:lumOff val="12845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16400"/>
                <a:satOff val="-2778"/>
                <a:lumOff val="12845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10C21B28-0CAB-4963-92FF-CBB5FAA3105C}" type="sibTrans" cxnId="{9D33A63F-48B1-47F1-B16D-C6A214AEA000}">
      <dgm:prSet/>
      <dgm:spPr/>
      <dgm:t>
        <a:bodyPr/>
        <a:lstStyle/>
        <a:p>
          <a:endParaRPr lang="ru-RU"/>
        </a:p>
      </dgm:t>
    </dgm:pt>
    <dgm:pt modelId="{AECF2948-8268-419E-B157-671DDFF01B09}">
      <dgm:prSet/>
      <dgm:spPr/>
      <dgm:t>
        <a:bodyPr/>
        <a:lstStyle/>
        <a:p>
          <a:endParaRPr lang="ru-RU"/>
        </a:p>
      </dgm:t>
    </dgm:pt>
    <dgm:pt modelId="{0B323639-3292-4A83-AC1E-7C6DB45D573F}" type="parTrans" cxnId="{6FE8E40F-7D97-48D6-9B0B-B0127D84A3DB}">
      <dgm:prSet/>
      <dgm:spPr/>
      <dgm:t>
        <a:bodyPr/>
        <a:lstStyle/>
        <a:p>
          <a:endParaRPr lang="ru-RU"/>
        </a:p>
      </dgm:t>
    </dgm:pt>
    <dgm:pt modelId="{99004331-0DB0-4990-9527-B4F8C984DB62}" type="sibTrans" cxnId="{6FE8E40F-7D97-48D6-9B0B-B0127D84A3DB}">
      <dgm:prSet/>
      <dgm:spPr/>
      <dgm:t>
        <a:bodyPr/>
        <a:lstStyle/>
        <a:p>
          <a:endParaRPr lang="ru-RU"/>
        </a:p>
      </dgm:t>
    </dgm:pt>
    <dgm:pt modelId="{5F897891-FC20-4A7A-A9B9-39CE958D45ED}">
      <dgm:prSet phldrT="[Текст]" custT="1"/>
      <dgm:spPr>
        <a:xfrm>
          <a:off x="0" y="3820671"/>
          <a:ext cx="1692599" cy="1692599"/>
        </a:xfr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Экскурсии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A83B473-468E-4EB9-9E04-939B4A5AE229}" type="parTrans" cxnId="{A2C9E5E2-8F95-4828-9DD9-BFB5EFA97704}">
      <dgm:prSet/>
      <dgm:spPr/>
      <dgm:t>
        <a:bodyPr/>
        <a:lstStyle/>
        <a:p>
          <a:endParaRPr lang="ru-RU"/>
        </a:p>
      </dgm:t>
    </dgm:pt>
    <dgm:pt modelId="{C3291EF4-6ACF-413D-A1CE-AAB4990D1CB7}" type="sibTrans" cxnId="{A2C9E5E2-8F95-4828-9DD9-BFB5EFA97704}">
      <dgm:prSet/>
      <dgm:spPr/>
      <dgm:t>
        <a:bodyPr/>
        <a:lstStyle/>
        <a:p>
          <a:endParaRPr lang="ru-RU"/>
        </a:p>
      </dgm:t>
    </dgm:pt>
    <dgm:pt modelId="{F04DE929-1950-460C-9CE0-FADB8722164F}">
      <dgm:prSet phldrT="[Текст]" custT="1"/>
      <dgm:spPr>
        <a:xfrm>
          <a:off x="0" y="3820671"/>
          <a:ext cx="1692599" cy="1692599"/>
        </a:xfr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Рассматривание картин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CF270AD-C56F-4B7D-92F7-D8C0169AD60C}" type="parTrans" cxnId="{E5F8453D-A924-467C-A767-0E6CAC141C82}">
      <dgm:prSet/>
      <dgm:spPr/>
      <dgm:t>
        <a:bodyPr/>
        <a:lstStyle/>
        <a:p>
          <a:endParaRPr lang="ru-RU"/>
        </a:p>
      </dgm:t>
    </dgm:pt>
    <dgm:pt modelId="{3D4970A6-E1D8-47D7-AF91-20B1AEAE6FAD}" type="sibTrans" cxnId="{E5F8453D-A924-467C-A767-0E6CAC141C82}">
      <dgm:prSet/>
      <dgm:spPr/>
      <dgm:t>
        <a:bodyPr/>
        <a:lstStyle/>
        <a:p>
          <a:endParaRPr lang="ru-RU"/>
        </a:p>
      </dgm:t>
    </dgm:pt>
    <dgm:pt modelId="{2FA022DE-F86F-4600-9A46-E15D3ACD63BE}">
      <dgm:prSet phldrT="[Текст]" custT="1"/>
      <dgm:spPr>
        <a:xfrm>
          <a:off x="0" y="3820671"/>
          <a:ext cx="1692599" cy="1692599"/>
        </a:xfr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Тематические выставки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A8A18B9-E0CD-4A81-9113-D2539D0A0AEB}" type="parTrans" cxnId="{7030A85C-A509-44A0-B59B-CCB330CAC5DE}">
      <dgm:prSet/>
      <dgm:spPr/>
      <dgm:t>
        <a:bodyPr/>
        <a:lstStyle/>
        <a:p>
          <a:endParaRPr lang="ru-RU"/>
        </a:p>
      </dgm:t>
    </dgm:pt>
    <dgm:pt modelId="{ACF9896C-7E72-4B03-8944-B1328E8A69D2}" type="sibTrans" cxnId="{7030A85C-A509-44A0-B59B-CCB330CAC5DE}">
      <dgm:prSet/>
      <dgm:spPr/>
      <dgm:t>
        <a:bodyPr/>
        <a:lstStyle/>
        <a:p>
          <a:endParaRPr lang="ru-RU"/>
        </a:p>
      </dgm:t>
    </dgm:pt>
    <dgm:pt modelId="{5ADE9DE5-80F4-4F85-BFE2-1DA6D7909819}">
      <dgm:prSet phldrT="[Текст]" custT="1"/>
      <dgm:spPr>
        <a:xfrm>
          <a:off x="0" y="3820671"/>
          <a:ext cx="1692599" cy="1692599"/>
        </a:xfr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Составление альбомов </a:t>
          </a:r>
          <a:endParaRPr lang="ru-RU" sz="11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F6E5AF6C-4B94-4E52-BC6A-2C1A99C9B656}" type="parTrans" cxnId="{7073D184-777A-492B-8A7F-9D045A5E8E93}">
      <dgm:prSet/>
      <dgm:spPr/>
      <dgm:t>
        <a:bodyPr/>
        <a:lstStyle/>
        <a:p>
          <a:endParaRPr lang="ru-RU"/>
        </a:p>
      </dgm:t>
    </dgm:pt>
    <dgm:pt modelId="{818EC84E-F324-47C8-9258-C8EBD9D771FE}" type="sibTrans" cxnId="{7073D184-777A-492B-8A7F-9D045A5E8E93}">
      <dgm:prSet/>
      <dgm:spPr/>
      <dgm:t>
        <a:bodyPr/>
        <a:lstStyle/>
        <a:p>
          <a:endParaRPr lang="ru-RU"/>
        </a:p>
      </dgm:t>
    </dgm:pt>
    <dgm:pt modelId="{58E2788F-AEBB-443A-BB77-3777242A180F}" type="pres">
      <dgm:prSet presAssocID="{9D1A0E85-EC2D-447D-9573-C6801ABF36B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D8503-D978-4253-B040-40D380DD3DBE}" type="pres">
      <dgm:prSet presAssocID="{076EDD2A-E924-4E20-949E-965D6CD09801}" presName="centerShape" presStyleLbl="node0" presStyleIdx="0" presStyleCnt="1" custScaleX="121000" custScaleY="121000" custLinFactNeighborX="-2399" custLinFactNeighborY="-684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E850B07-CB5A-4666-BD36-62CA101D7D73}" type="pres">
      <dgm:prSet presAssocID="{94D78C51-6249-4EE9-8AD8-C55CB7234B25}" presName="parTrans" presStyleLbl="sibTrans2D1" presStyleIdx="0" presStyleCnt="10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9D8982A7-1400-401B-B49E-7ADE2A077881}" type="pres">
      <dgm:prSet presAssocID="{94D78C51-6249-4EE9-8AD8-C55CB7234B25}" presName="connectorText" presStyleLbl="sibTrans2D1" presStyleIdx="0" presStyleCnt="10"/>
      <dgm:spPr/>
      <dgm:t>
        <a:bodyPr/>
        <a:lstStyle/>
        <a:p>
          <a:endParaRPr lang="ru-RU"/>
        </a:p>
      </dgm:t>
    </dgm:pt>
    <dgm:pt modelId="{A0F663CF-2FF6-4C66-8765-889FBD155037}" type="pres">
      <dgm:prSet presAssocID="{90C0371D-2C12-4FC2-9241-251E9769B6F2}" presName="node" presStyleLbl="node1" presStyleIdx="0" presStyleCnt="10" custRadScaleRad="100205" custRadScaleInc="192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210FF0A-9534-4773-8A18-B6CDFA042736}" type="pres">
      <dgm:prSet presAssocID="{5849CF36-D3B4-4D32-92AA-EADD297A2CA3}" presName="parTrans" presStyleLbl="sibTrans2D1" presStyleIdx="1" presStyleCnt="10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96D0AB45-FF80-4829-9C43-2C6A38CEB78B}" type="pres">
      <dgm:prSet presAssocID="{5849CF36-D3B4-4D32-92AA-EADD297A2CA3}" presName="connectorText" presStyleLbl="sibTrans2D1" presStyleIdx="1" presStyleCnt="10"/>
      <dgm:spPr/>
      <dgm:t>
        <a:bodyPr/>
        <a:lstStyle/>
        <a:p>
          <a:endParaRPr lang="ru-RU"/>
        </a:p>
      </dgm:t>
    </dgm:pt>
    <dgm:pt modelId="{B804004B-F19E-4D9B-84E1-39D6E648F342}" type="pres">
      <dgm:prSet presAssocID="{13DCD1DC-D86E-4A72-B219-31AC0E90D299}" presName="node" presStyleLbl="node1" presStyleIdx="1" presStyleCnt="10" custRadScaleRad="93335" custRadScaleInc="-635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182D595E-0BBC-4101-A107-C5AEA8817B7E}" type="pres">
      <dgm:prSet presAssocID="{6E40D8B5-7CFE-41E5-8D04-78BA928DE1B9}" presName="parTrans" presStyleLbl="sibTrans2D1" presStyleIdx="2" presStyleCnt="10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DACE90C-0AA6-4AC6-86F5-AA284E100ABF}" type="pres">
      <dgm:prSet presAssocID="{6E40D8B5-7CFE-41E5-8D04-78BA928DE1B9}" presName="connectorText" presStyleLbl="sibTrans2D1" presStyleIdx="2" presStyleCnt="10"/>
      <dgm:spPr/>
      <dgm:t>
        <a:bodyPr/>
        <a:lstStyle/>
        <a:p>
          <a:endParaRPr lang="ru-RU"/>
        </a:p>
      </dgm:t>
    </dgm:pt>
    <dgm:pt modelId="{C42028EE-2266-4F7B-A251-3A88505D4CAA}" type="pres">
      <dgm:prSet presAssocID="{42697ECE-9E57-4907-B06C-B428B8581689}" presName="node" presStyleLbl="node1" presStyleIdx="2" presStyleCnt="1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E55B274-C41F-47E9-A3C6-8A457F7582A2}" type="pres">
      <dgm:prSet presAssocID="{246047BD-EF8C-4501-AF96-E36678693CAA}" presName="parTrans" presStyleLbl="sibTrans2D1" presStyleIdx="3" presStyleCnt="10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D63468C-A941-4FFC-B83B-9A6E6C2B5C1A}" type="pres">
      <dgm:prSet presAssocID="{246047BD-EF8C-4501-AF96-E36678693CAA}" presName="connectorText" presStyleLbl="sibTrans2D1" presStyleIdx="3" presStyleCnt="10"/>
      <dgm:spPr/>
      <dgm:t>
        <a:bodyPr/>
        <a:lstStyle/>
        <a:p>
          <a:endParaRPr lang="ru-RU"/>
        </a:p>
      </dgm:t>
    </dgm:pt>
    <dgm:pt modelId="{4BA5A9EB-523F-47F2-B90E-53253D56C83B}" type="pres">
      <dgm:prSet presAssocID="{364A1845-5208-4281-8CEA-39C29017AC17}" presName="node" presStyleLbl="node1" presStyleIdx="3" presStyleCnt="1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4427B06-7D28-4C36-A536-DA31B6920DFB}" type="pres">
      <dgm:prSet presAssocID="{661AC1BF-9284-4499-BBFD-ABFD17390B29}" presName="parTrans" presStyleLbl="sibTrans2D1" presStyleIdx="4" presStyleCnt="10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A775C8C-6A12-4BFB-A0E8-726A3F0753FB}" type="pres">
      <dgm:prSet presAssocID="{661AC1BF-9284-4499-BBFD-ABFD17390B29}" presName="connectorText" presStyleLbl="sibTrans2D1" presStyleIdx="4" presStyleCnt="10"/>
      <dgm:spPr/>
      <dgm:t>
        <a:bodyPr/>
        <a:lstStyle/>
        <a:p>
          <a:endParaRPr lang="ru-RU"/>
        </a:p>
      </dgm:t>
    </dgm:pt>
    <dgm:pt modelId="{F0394655-58D5-4525-9377-21AF1A4223DD}" type="pres">
      <dgm:prSet presAssocID="{44AC8ECB-057F-478F-9991-668848D56156}" presName="node" presStyleLbl="node1" presStyleIdx="4" presStyleCnt="10" custRadScaleRad="102099" custRadScaleInc="441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D673C77E-BAC8-4DEE-AF94-E1834BFE8CDC}" type="pres">
      <dgm:prSet presAssocID="{AA83B473-468E-4EB9-9E04-939B4A5AE229}" presName="parTrans" presStyleLbl="sibTrans2D1" presStyleIdx="5" presStyleCnt="10"/>
      <dgm:spPr/>
    </dgm:pt>
    <dgm:pt modelId="{4FBBD0B6-3922-4F2D-8B03-5CCC3A118676}" type="pres">
      <dgm:prSet presAssocID="{AA83B473-468E-4EB9-9E04-939B4A5AE229}" presName="connectorText" presStyleLbl="sibTrans2D1" presStyleIdx="5" presStyleCnt="10"/>
      <dgm:spPr/>
    </dgm:pt>
    <dgm:pt modelId="{6C4D276B-8D50-4936-84AC-134B4112A56B}" type="pres">
      <dgm:prSet presAssocID="{5F897891-FC20-4A7A-A9B9-39CE958D45ED}" presName="node" presStyleLbl="node1" presStyleIdx="5" presStyleCnt="1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5AF52831-CAF1-4727-8478-68313A410C7B}" type="pres">
      <dgm:prSet presAssocID="{ACF270AD-C56F-4B7D-92F7-D8C0169AD60C}" presName="parTrans" presStyleLbl="sibTrans2D1" presStyleIdx="6" presStyleCnt="10"/>
      <dgm:spPr/>
    </dgm:pt>
    <dgm:pt modelId="{9B79CC4F-6667-4B31-8618-AC8F89D7EC7F}" type="pres">
      <dgm:prSet presAssocID="{ACF270AD-C56F-4B7D-92F7-D8C0169AD60C}" presName="connectorText" presStyleLbl="sibTrans2D1" presStyleIdx="6" presStyleCnt="10"/>
      <dgm:spPr/>
    </dgm:pt>
    <dgm:pt modelId="{F4E45F6F-DAE3-4DFC-9AC3-54FEC998FE80}" type="pres">
      <dgm:prSet presAssocID="{F04DE929-1950-460C-9CE0-FADB8722164F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001467-4719-4D04-B81E-64D2E6B620AE}" type="pres">
      <dgm:prSet presAssocID="{AA8A18B9-E0CD-4A81-9113-D2539D0A0AEB}" presName="parTrans" presStyleLbl="sibTrans2D1" presStyleIdx="7" presStyleCnt="10"/>
      <dgm:spPr/>
    </dgm:pt>
    <dgm:pt modelId="{471ABEEE-D610-4778-92D7-67638B868E1F}" type="pres">
      <dgm:prSet presAssocID="{AA8A18B9-E0CD-4A81-9113-D2539D0A0AEB}" presName="connectorText" presStyleLbl="sibTrans2D1" presStyleIdx="7" presStyleCnt="10"/>
      <dgm:spPr/>
    </dgm:pt>
    <dgm:pt modelId="{57A5711A-982A-4D63-8691-4F8000B44825}" type="pres">
      <dgm:prSet presAssocID="{2FA022DE-F86F-4600-9A46-E15D3ACD63BE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8D7BA2-BD60-4C10-9406-449E7A37933D}" type="pres">
      <dgm:prSet presAssocID="{F6E5AF6C-4B94-4E52-BC6A-2C1A99C9B656}" presName="parTrans" presStyleLbl="sibTrans2D1" presStyleIdx="8" presStyleCnt="10"/>
      <dgm:spPr/>
    </dgm:pt>
    <dgm:pt modelId="{355C43A8-FDCD-4206-AAB9-26E3FB489BD8}" type="pres">
      <dgm:prSet presAssocID="{F6E5AF6C-4B94-4E52-BC6A-2C1A99C9B656}" presName="connectorText" presStyleLbl="sibTrans2D1" presStyleIdx="8" presStyleCnt="10"/>
      <dgm:spPr/>
    </dgm:pt>
    <dgm:pt modelId="{7785DE57-F90A-4BBE-960C-4D0A71658DFF}" type="pres">
      <dgm:prSet presAssocID="{5ADE9DE5-80F4-4F85-BFE2-1DA6D7909819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F093FA-6D55-49E4-8E67-34A72A475BD0}" type="pres">
      <dgm:prSet presAssocID="{EEBA3272-150F-4D9D-85D0-F80EE564AD73}" presName="parTrans" presStyleLbl="sibTrans2D1" presStyleIdx="9" presStyleCnt="10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74CA8AEE-1812-4579-B1D9-0A1F2F47709E}" type="pres">
      <dgm:prSet presAssocID="{EEBA3272-150F-4D9D-85D0-F80EE564AD73}" presName="connectorText" presStyleLbl="sibTrans2D1" presStyleIdx="9" presStyleCnt="10"/>
      <dgm:spPr/>
      <dgm:t>
        <a:bodyPr/>
        <a:lstStyle/>
        <a:p>
          <a:endParaRPr lang="ru-RU"/>
        </a:p>
      </dgm:t>
    </dgm:pt>
    <dgm:pt modelId="{02A7FFEA-BE27-430B-A9DC-483AFFFF24D1}" type="pres">
      <dgm:prSet presAssocID="{72DA960A-6691-4606-92E6-0A143F8FA499}" presName="node" presStyleLbl="node1" presStyleIdx="9" presStyleCnt="10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B944ABBC-E109-4DA8-9A1A-D502ACC52682}" type="presOf" srcId="{661AC1BF-9284-4499-BBFD-ABFD17390B29}" destId="{B4427B06-7D28-4C36-A536-DA31B6920DFB}" srcOrd="0" destOrd="0" presId="urn:microsoft.com/office/officeart/2005/8/layout/radial5"/>
    <dgm:cxn modelId="{B8B1577E-AAB1-4ADD-B09D-C8B9AAC0A91F}" type="presOf" srcId="{EEBA3272-150F-4D9D-85D0-F80EE564AD73}" destId="{74CA8AEE-1812-4579-B1D9-0A1F2F47709E}" srcOrd="1" destOrd="0" presId="urn:microsoft.com/office/officeart/2005/8/layout/radial5"/>
    <dgm:cxn modelId="{92917B83-F6D1-4189-8308-56814EE01181}" srcId="{076EDD2A-E924-4E20-949E-965D6CD09801}" destId="{13DCD1DC-D86E-4A72-B219-31AC0E90D299}" srcOrd="1" destOrd="0" parTransId="{5849CF36-D3B4-4D32-92AA-EADD297A2CA3}" sibTransId="{3CD54AD1-EEF8-49CB-A33C-AE491B7FFB36}"/>
    <dgm:cxn modelId="{35CFB9D7-CAED-43CE-A309-E49EA15C8D71}" srcId="{076EDD2A-E924-4E20-949E-965D6CD09801}" destId="{364A1845-5208-4281-8CEA-39C29017AC17}" srcOrd="3" destOrd="0" parTransId="{246047BD-EF8C-4501-AF96-E36678693CAA}" sibTransId="{33A38081-5EDA-493B-9C28-71DADE20D04D}"/>
    <dgm:cxn modelId="{6FE8E40F-7D97-48D6-9B0B-B0127D84A3DB}" srcId="{9D1A0E85-EC2D-447D-9573-C6801ABF36BE}" destId="{AECF2948-8268-419E-B157-671DDFF01B09}" srcOrd="2" destOrd="0" parTransId="{0B323639-3292-4A83-AC1E-7C6DB45D573F}" sibTransId="{99004331-0DB0-4990-9527-B4F8C984DB62}"/>
    <dgm:cxn modelId="{8421FD2C-8C92-4BE7-91E8-4B2642153F4A}" type="presOf" srcId="{AA83B473-468E-4EB9-9E04-939B4A5AE229}" destId="{4FBBD0B6-3922-4F2D-8B03-5CCC3A118676}" srcOrd="1" destOrd="0" presId="urn:microsoft.com/office/officeart/2005/8/layout/radial5"/>
    <dgm:cxn modelId="{551EE5AF-856E-4EC6-BC49-0DD3A554BC0A}" type="presOf" srcId="{AA83B473-468E-4EB9-9E04-939B4A5AE229}" destId="{D673C77E-BAC8-4DEE-AF94-E1834BFE8CDC}" srcOrd="0" destOrd="0" presId="urn:microsoft.com/office/officeart/2005/8/layout/radial5"/>
    <dgm:cxn modelId="{BFA0F253-8D2B-4784-A3BB-033FB1884FB2}" srcId="{9D1A0E85-EC2D-447D-9573-C6801ABF36BE}" destId="{076EDD2A-E924-4E20-949E-965D6CD09801}" srcOrd="0" destOrd="0" parTransId="{A224125F-C55C-482B-98A5-5248538D7414}" sibTransId="{DE37ED4A-F056-48C7-8FD4-A73765A45EE3}"/>
    <dgm:cxn modelId="{12BB2EBB-6361-4AD7-AC23-1C853E81A243}" type="presOf" srcId="{ACF270AD-C56F-4B7D-92F7-D8C0169AD60C}" destId="{5AF52831-CAF1-4727-8478-68313A410C7B}" srcOrd="0" destOrd="0" presId="urn:microsoft.com/office/officeart/2005/8/layout/radial5"/>
    <dgm:cxn modelId="{9D33A63F-48B1-47F1-B16D-C6A214AEA000}" srcId="{076EDD2A-E924-4E20-949E-965D6CD09801}" destId="{42697ECE-9E57-4907-B06C-B428B8581689}" srcOrd="2" destOrd="0" parTransId="{6E40D8B5-7CFE-41E5-8D04-78BA928DE1B9}" sibTransId="{10C21B28-0CAB-4963-92FF-CBB5FAA3105C}"/>
    <dgm:cxn modelId="{7421B6D0-822D-43CE-A9D1-6F20F011BB7A}" srcId="{076EDD2A-E924-4E20-949E-965D6CD09801}" destId="{72DA960A-6691-4606-92E6-0A143F8FA499}" srcOrd="9" destOrd="0" parTransId="{EEBA3272-150F-4D9D-85D0-F80EE564AD73}" sibTransId="{73EE1940-4879-45B9-9A02-3639B6D83E59}"/>
    <dgm:cxn modelId="{F9EE1DB5-8A03-4391-B988-ACEC21C330EA}" type="presOf" srcId="{F6E5AF6C-4B94-4E52-BC6A-2C1A99C9B656}" destId="{CC8D7BA2-BD60-4C10-9406-449E7A37933D}" srcOrd="0" destOrd="0" presId="urn:microsoft.com/office/officeart/2005/8/layout/radial5"/>
    <dgm:cxn modelId="{319DABAA-24CB-40E5-9B8D-676FB02DA48E}" type="presOf" srcId="{2FA022DE-F86F-4600-9A46-E15D3ACD63BE}" destId="{57A5711A-982A-4D63-8691-4F8000B44825}" srcOrd="0" destOrd="0" presId="urn:microsoft.com/office/officeart/2005/8/layout/radial5"/>
    <dgm:cxn modelId="{7030A85C-A509-44A0-B59B-CCB330CAC5DE}" srcId="{076EDD2A-E924-4E20-949E-965D6CD09801}" destId="{2FA022DE-F86F-4600-9A46-E15D3ACD63BE}" srcOrd="7" destOrd="0" parTransId="{AA8A18B9-E0CD-4A81-9113-D2539D0A0AEB}" sibTransId="{ACF9896C-7E72-4B03-8944-B1328E8A69D2}"/>
    <dgm:cxn modelId="{7073D184-777A-492B-8A7F-9D045A5E8E93}" srcId="{076EDD2A-E924-4E20-949E-965D6CD09801}" destId="{5ADE9DE5-80F4-4F85-BFE2-1DA6D7909819}" srcOrd="8" destOrd="0" parTransId="{F6E5AF6C-4B94-4E52-BC6A-2C1A99C9B656}" sibTransId="{818EC84E-F324-47C8-9258-C8EBD9D771FE}"/>
    <dgm:cxn modelId="{B0AE74BC-A45D-4496-B177-D7B716D18308}" type="presOf" srcId="{90C0371D-2C12-4FC2-9241-251E9769B6F2}" destId="{A0F663CF-2FF6-4C66-8765-889FBD155037}" srcOrd="0" destOrd="0" presId="urn:microsoft.com/office/officeart/2005/8/layout/radial5"/>
    <dgm:cxn modelId="{C3CA39A1-CD7D-4D9E-A554-7BFDF31B5B8A}" type="presOf" srcId="{6E40D8B5-7CFE-41E5-8D04-78BA928DE1B9}" destId="{CDACE90C-0AA6-4AC6-86F5-AA284E100ABF}" srcOrd="1" destOrd="0" presId="urn:microsoft.com/office/officeart/2005/8/layout/radial5"/>
    <dgm:cxn modelId="{A2C9E5E2-8F95-4828-9DD9-BFB5EFA97704}" srcId="{076EDD2A-E924-4E20-949E-965D6CD09801}" destId="{5F897891-FC20-4A7A-A9B9-39CE958D45ED}" srcOrd="5" destOrd="0" parTransId="{AA83B473-468E-4EB9-9E04-939B4A5AE229}" sibTransId="{C3291EF4-6ACF-413D-A1CE-AAB4990D1CB7}"/>
    <dgm:cxn modelId="{A4389FF0-F2D4-4C0B-8E86-9CB135C41E32}" type="presOf" srcId="{364A1845-5208-4281-8CEA-39C29017AC17}" destId="{4BA5A9EB-523F-47F2-B90E-53253D56C83B}" srcOrd="0" destOrd="0" presId="urn:microsoft.com/office/officeart/2005/8/layout/radial5"/>
    <dgm:cxn modelId="{97E386F8-FF16-4809-AE03-4A1448D6C3C9}" type="presOf" srcId="{5849CF36-D3B4-4D32-92AA-EADD297A2CA3}" destId="{96D0AB45-FF80-4829-9C43-2C6A38CEB78B}" srcOrd="1" destOrd="0" presId="urn:microsoft.com/office/officeart/2005/8/layout/radial5"/>
    <dgm:cxn modelId="{041DF66F-3252-4ADE-8160-40BDB22F10B1}" type="presOf" srcId="{246047BD-EF8C-4501-AF96-E36678693CAA}" destId="{4E55B274-C41F-47E9-A3C6-8A457F7582A2}" srcOrd="0" destOrd="0" presId="urn:microsoft.com/office/officeart/2005/8/layout/radial5"/>
    <dgm:cxn modelId="{3022D2B0-F6BD-4F5A-819B-AFE00B78B328}" srcId="{9D1A0E85-EC2D-447D-9573-C6801ABF36BE}" destId="{B024B22B-98DF-4501-B2C9-7FCF9AD26131}" srcOrd="1" destOrd="0" parTransId="{9560D5C1-AB9F-49C2-B07C-A6410BE7A6C1}" sibTransId="{7E338003-8CA9-4E78-87A1-14DED5A798B9}"/>
    <dgm:cxn modelId="{E5F8453D-A924-467C-A767-0E6CAC141C82}" srcId="{076EDD2A-E924-4E20-949E-965D6CD09801}" destId="{F04DE929-1950-460C-9CE0-FADB8722164F}" srcOrd="6" destOrd="0" parTransId="{ACF270AD-C56F-4B7D-92F7-D8C0169AD60C}" sibTransId="{3D4970A6-E1D8-47D7-AF91-20B1AEAE6FAD}"/>
    <dgm:cxn modelId="{032A9806-C7FE-44FE-BBE9-B56D846711BF}" type="presOf" srcId="{9D1A0E85-EC2D-447D-9573-C6801ABF36BE}" destId="{58E2788F-AEBB-443A-BB77-3777242A180F}" srcOrd="0" destOrd="0" presId="urn:microsoft.com/office/officeart/2005/8/layout/radial5"/>
    <dgm:cxn modelId="{BC6B6826-E868-4127-9668-F12978839897}" type="presOf" srcId="{246047BD-EF8C-4501-AF96-E36678693CAA}" destId="{BD63468C-A941-4FFC-B83B-9A6E6C2B5C1A}" srcOrd="1" destOrd="0" presId="urn:microsoft.com/office/officeart/2005/8/layout/radial5"/>
    <dgm:cxn modelId="{D7D9ACE2-A019-4EBD-A301-A0098694FC4B}" type="presOf" srcId="{AA8A18B9-E0CD-4A81-9113-D2539D0A0AEB}" destId="{9B001467-4719-4D04-B81E-64D2E6B620AE}" srcOrd="0" destOrd="0" presId="urn:microsoft.com/office/officeart/2005/8/layout/radial5"/>
    <dgm:cxn modelId="{0C800D8A-C69B-44FE-A87B-7B5C484EFD2E}" type="presOf" srcId="{AA8A18B9-E0CD-4A81-9113-D2539D0A0AEB}" destId="{471ABEEE-D610-4778-92D7-67638B868E1F}" srcOrd="1" destOrd="0" presId="urn:microsoft.com/office/officeart/2005/8/layout/radial5"/>
    <dgm:cxn modelId="{F0BB1ABE-44D6-4C7D-B830-A9DB4E1B4C5B}" type="presOf" srcId="{F04DE929-1950-460C-9CE0-FADB8722164F}" destId="{F4E45F6F-DAE3-4DFC-9AC3-54FEC998FE80}" srcOrd="0" destOrd="0" presId="urn:microsoft.com/office/officeart/2005/8/layout/radial5"/>
    <dgm:cxn modelId="{8640702E-A651-4107-9403-EFA795D0A2FE}" type="presOf" srcId="{ACF270AD-C56F-4B7D-92F7-D8C0169AD60C}" destId="{9B79CC4F-6667-4B31-8618-AC8F89D7EC7F}" srcOrd="1" destOrd="0" presId="urn:microsoft.com/office/officeart/2005/8/layout/radial5"/>
    <dgm:cxn modelId="{D45E0916-229C-4C69-8EB1-FE1D238899E1}" type="presOf" srcId="{13DCD1DC-D86E-4A72-B219-31AC0E90D299}" destId="{B804004B-F19E-4D9B-84E1-39D6E648F342}" srcOrd="0" destOrd="0" presId="urn:microsoft.com/office/officeart/2005/8/layout/radial5"/>
    <dgm:cxn modelId="{D1EABFD4-FE2F-4CE3-A955-552BF316E3EF}" type="presOf" srcId="{44AC8ECB-057F-478F-9991-668848D56156}" destId="{F0394655-58D5-4525-9377-21AF1A4223DD}" srcOrd="0" destOrd="0" presId="urn:microsoft.com/office/officeart/2005/8/layout/radial5"/>
    <dgm:cxn modelId="{2048DC77-2D0B-454E-BBB0-EEA566A8BB0D}" type="presOf" srcId="{F6E5AF6C-4B94-4E52-BC6A-2C1A99C9B656}" destId="{355C43A8-FDCD-4206-AAB9-26E3FB489BD8}" srcOrd="1" destOrd="0" presId="urn:microsoft.com/office/officeart/2005/8/layout/radial5"/>
    <dgm:cxn modelId="{9B709493-E4B9-45B4-8DD4-390304C24E5F}" type="presOf" srcId="{6E40D8B5-7CFE-41E5-8D04-78BA928DE1B9}" destId="{182D595E-0BBC-4101-A107-C5AEA8817B7E}" srcOrd="0" destOrd="0" presId="urn:microsoft.com/office/officeart/2005/8/layout/radial5"/>
    <dgm:cxn modelId="{F6F1B44D-729C-4822-BCA0-775E3F421036}" type="presOf" srcId="{94D78C51-6249-4EE9-8AD8-C55CB7234B25}" destId="{9D8982A7-1400-401B-B49E-7ADE2A077881}" srcOrd="1" destOrd="0" presId="urn:microsoft.com/office/officeart/2005/8/layout/radial5"/>
    <dgm:cxn modelId="{D48E4B03-6709-4564-A000-A2DB6702DCC7}" type="presOf" srcId="{5F897891-FC20-4A7A-A9B9-39CE958D45ED}" destId="{6C4D276B-8D50-4936-84AC-134B4112A56B}" srcOrd="0" destOrd="0" presId="urn:microsoft.com/office/officeart/2005/8/layout/radial5"/>
    <dgm:cxn modelId="{5BE2AE12-311E-4EF4-A20A-ACA1B990C12D}" type="presOf" srcId="{076EDD2A-E924-4E20-949E-965D6CD09801}" destId="{C21D8503-D978-4253-B040-40D380DD3DBE}" srcOrd="0" destOrd="0" presId="urn:microsoft.com/office/officeart/2005/8/layout/radial5"/>
    <dgm:cxn modelId="{2FD8487C-D675-4A0A-B5B9-AA5EE49D03D1}" type="presOf" srcId="{5849CF36-D3B4-4D32-92AA-EADD297A2CA3}" destId="{3210FF0A-9534-4773-8A18-B6CDFA042736}" srcOrd="0" destOrd="0" presId="urn:microsoft.com/office/officeart/2005/8/layout/radial5"/>
    <dgm:cxn modelId="{F2BD0602-A166-4C8C-B8A4-D8618A448B93}" type="presOf" srcId="{5ADE9DE5-80F4-4F85-BFE2-1DA6D7909819}" destId="{7785DE57-F90A-4BBE-960C-4D0A71658DFF}" srcOrd="0" destOrd="0" presId="urn:microsoft.com/office/officeart/2005/8/layout/radial5"/>
    <dgm:cxn modelId="{5567FCC4-4FB2-4788-B674-8C7052F7E75E}" type="presOf" srcId="{72DA960A-6691-4606-92E6-0A143F8FA499}" destId="{02A7FFEA-BE27-430B-A9DC-483AFFFF24D1}" srcOrd="0" destOrd="0" presId="urn:microsoft.com/office/officeart/2005/8/layout/radial5"/>
    <dgm:cxn modelId="{1894071A-0840-41EC-A5A2-627E05F1D11F}" type="presOf" srcId="{661AC1BF-9284-4499-BBFD-ABFD17390B29}" destId="{5A775C8C-6A12-4BFB-A0E8-726A3F0753FB}" srcOrd="1" destOrd="0" presId="urn:microsoft.com/office/officeart/2005/8/layout/radial5"/>
    <dgm:cxn modelId="{D093A49E-19A6-4313-95F1-026150199DC4}" type="presOf" srcId="{94D78C51-6249-4EE9-8AD8-C55CB7234B25}" destId="{FE850B07-CB5A-4666-BD36-62CA101D7D73}" srcOrd="0" destOrd="0" presId="urn:microsoft.com/office/officeart/2005/8/layout/radial5"/>
    <dgm:cxn modelId="{A971EE6B-43E9-4773-8661-6C686C0672EB}" srcId="{076EDD2A-E924-4E20-949E-965D6CD09801}" destId="{90C0371D-2C12-4FC2-9241-251E9769B6F2}" srcOrd="0" destOrd="0" parTransId="{94D78C51-6249-4EE9-8AD8-C55CB7234B25}" sibTransId="{6A1B8AA6-6E37-4AA3-84A9-0F5D9C0FF9B0}"/>
    <dgm:cxn modelId="{69D0B5AB-7CBF-4C22-808F-A696CC9A964A}" type="presOf" srcId="{42697ECE-9E57-4907-B06C-B428B8581689}" destId="{C42028EE-2266-4F7B-A251-3A88505D4CAA}" srcOrd="0" destOrd="0" presId="urn:microsoft.com/office/officeart/2005/8/layout/radial5"/>
    <dgm:cxn modelId="{68211C79-1995-4BC6-B3FF-D4AEEFD78908}" srcId="{9D1A0E85-EC2D-447D-9573-C6801ABF36BE}" destId="{4CB75C18-0E9E-462D-AF7D-74378D9AAFB7}" srcOrd="4" destOrd="0" parTransId="{A4DBEAB8-A430-4830-AD4A-C5DD0750770F}" sibTransId="{819CBE82-8E37-43EF-A07B-32DDFA7CE026}"/>
    <dgm:cxn modelId="{5E1282A3-5407-4EF8-B846-96ECD8349F02}" type="presOf" srcId="{EEBA3272-150F-4D9D-85D0-F80EE564AD73}" destId="{7AF093FA-6D55-49E4-8E67-34A72A475BD0}" srcOrd="0" destOrd="0" presId="urn:microsoft.com/office/officeart/2005/8/layout/radial5"/>
    <dgm:cxn modelId="{190968A2-1C3B-480E-9798-285465F9BA99}" srcId="{076EDD2A-E924-4E20-949E-965D6CD09801}" destId="{44AC8ECB-057F-478F-9991-668848D56156}" srcOrd="4" destOrd="0" parTransId="{661AC1BF-9284-4499-BBFD-ABFD17390B29}" sibTransId="{6B747329-FE27-47E4-8037-D16C2A5ABA43}"/>
    <dgm:cxn modelId="{D2791D30-004B-4455-8A70-C12D55684290}" srcId="{9D1A0E85-EC2D-447D-9573-C6801ABF36BE}" destId="{02D97BCF-C0D3-4DAD-A0B6-A1006E682FE1}" srcOrd="3" destOrd="0" parTransId="{276EE004-8F11-4700-BDB9-E208A0B4E34A}" sibTransId="{44A945A7-0600-4D71-A07A-F52A85D1DC5B}"/>
    <dgm:cxn modelId="{9832A3A6-D22C-4D01-A948-0A7211D099D7}" type="presParOf" srcId="{58E2788F-AEBB-443A-BB77-3777242A180F}" destId="{C21D8503-D978-4253-B040-40D380DD3DBE}" srcOrd="0" destOrd="0" presId="urn:microsoft.com/office/officeart/2005/8/layout/radial5"/>
    <dgm:cxn modelId="{34EF2E38-C37E-4FBB-A8A6-66E49F093648}" type="presParOf" srcId="{58E2788F-AEBB-443A-BB77-3777242A180F}" destId="{FE850B07-CB5A-4666-BD36-62CA101D7D73}" srcOrd="1" destOrd="0" presId="urn:microsoft.com/office/officeart/2005/8/layout/radial5"/>
    <dgm:cxn modelId="{5CFD78E5-AA8F-4C6E-848B-8F076EC5F8B0}" type="presParOf" srcId="{FE850B07-CB5A-4666-BD36-62CA101D7D73}" destId="{9D8982A7-1400-401B-B49E-7ADE2A077881}" srcOrd="0" destOrd="0" presId="urn:microsoft.com/office/officeart/2005/8/layout/radial5"/>
    <dgm:cxn modelId="{A026C432-61A1-4726-A8CC-40716AE93378}" type="presParOf" srcId="{58E2788F-AEBB-443A-BB77-3777242A180F}" destId="{A0F663CF-2FF6-4C66-8765-889FBD155037}" srcOrd="2" destOrd="0" presId="urn:microsoft.com/office/officeart/2005/8/layout/radial5"/>
    <dgm:cxn modelId="{D388DFCD-B701-4242-816A-A8B185908586}" type="presParOf" srcId="{58E2788F-AEBB-443A-BB77-3777242A180F}" destId="{3210FF0A-9534-4773-8A18-B6CDFA042736}" srcOrd="3" destOrd="0" presId="urn:microsoft.com/office/officeart/2005/8/layout/radial5"/>
    <dgm:cxn modelId="{9422C89A-E23D-483A-8EB8-002F8B955AAA}" type="presParOf" srcId="{3210FF0A-9534-4773-8A18-B6CDFA042736}" destId="{96D0AB45-FF80-4829-9C43-2C6A38CEB78B}" srcOrd="0" destOrd="0" presId="urn:microsoft.com/office/officeart/2005/8/layout/radial5"/>
    <dgm:cxn modelId="{88A2BC62-2458-4A31-8A8E-C2528230A360}" type="presParOf" srcId="{58E2788F-AEBB-443A-BB77-3777242A180F}" destId="{B804004B-F19E-4D9B-84E1-39D6E648F342}" srcOrd="4" destOrd="0" presId="urn:microsoft.com/office/officeart/2005/8/layout/radial5"/>
    <dgm:cxn modelId="{B5BC81E4-E27C-4F0C-B02D-81B3C8E47769}" type="presParOf" srcId="{58E2788F-AEBB-443A-BB77-3777242A180F}" destId="{182D595E-0BBC-4101-A107-C5AEA8817B7E}" srcOrd="5" destOrd="0" presId="urn:microsoft.com/office/officeart/2005/8/layout/radial5"/>
    <dgm:cxn modelId="{AC3CB70E-2A1A-4386-8F8D-C70644E90D46}" type="presParOf" srcId="{182D595E-0BBC-4101-A107-C5AEA8817B7E}" destId="{CDACE90C-0AA6-4AC6-86F5-AA284E100ABF}" srcOrd="0" destOrd="0" presId="urn:microsoft.com/office/officeart/2005/8/layout/radial5"/>
    <dgm:cxn modelId="{5EB2AE8C-C191-4470-BA49-C8B8A1357421}" type="presParOf" srcId="{58E2788F-AEBB-443A-BB77-3777242A180F}" destId="{C42028EE-2266-4F7B-A251-3A88505D4CAA}" srcOrd="6" destOrd="0" presId="urn:microsoft.com/office/officeart/2005/8/layout/radial5"/>
    <dgm:cxn modelId="{53E0E3A0-F00A-4827-B268-B2251F45F48E}" type="presParOf" srcId="{58E2788F-AEBB-443A-BB77-3777242A180F}" destId="{4E55B274-C41F-47E9-A3C6-8A457F7582A2}" srcOrd="7" destOrd="0" presId="urn:microsoft.com/office/officeart/2005/8/layout/radial5"/>
    <dgm:cxn modelId="{1997F0DD-6011-4C2B-AAE0-89363B069717}" type="presParOf" srcId="{4E55B274-C41F-47E9-A3C6-8A457F7582A2}" destId="{BD63468C-A941-4FFC-B83B-9A6E6C2B5C1A}" srcOrd="0" destOrd="0" presId="urn:microsoft.com/office/officeart/2005/8/layout/radial5"/>
    <dgm:cxn modelId="{A21038BE-A126-4165-9AA8-70BE3D322D3F}" type="presParOf" srcId="{58E2788F-AEBB-443A-BB77-3777242A180F}" destId="{4BA5A9EB-523F-47F2-B90E-53253D56C83B}" srcOrd="8" destOrd="0" presId="urn:microsoft.com/office/officeart/2005/8/layout/radial5"/>
    <dgm:cxn modelId="{FC5CE4EF-F005-4AD4-92A9-5C2E2F81F793}" type="presParOf" srcId="{58E2788F-AEBB-443A-BB77-3777242A180F}" destId="{B4427B06-7D28-4C36-A536-DA31B6920DFB}" srcOrd="9" destOrd="0" presId="urn:microsoft.com/office/officeart/2005/8/layout/radial5"/>
    <dgm:cxn modelId="{DEEBFF16-EA17-45C3-8BAD-E13875DE4CF2}" type="presParOf" srcId="{B4427B06-7D28-4C36-A536-DA31B6920DFB}" destId="{5A775C8C-6A12-4BFB-A0E8-726A3F0753FB}" srcOrd="0" destOrd="0" presId="urn:microsoft.com/office/officeart/2005/8/layout/radial5"/>
    <dgm:cxn modelId="{216A359F-8F76-40D7-A2CB-0DAD66D079C7}" type="presParOf" srcId="{58E2788F-AEBB-443A-BB77-3777242A180F}" destId="{F0394655-58D5-4525-9377-21AF1A4223DD}" srcOrd="10" destOrd="0" presId="urn:microsoft.com/office/officeart/2005/8/layout/radial5"/>
    <dgm:cxn modelId="{9A27D8BE-9CBF-4043-A5C2-638D82DAC2EC}" type="presParOf" srcId="{58E2788F-AEBB-443A-BB77-3777242A180F}" destId="{D673C77E-BAC8-4DEE-AF94-E1834BFE8CDC}" srcOrd="11" destOrd="0" presId="urn:microsoft.com/office/officeart/2005/8/layout/radial5"/>
    <dgm:cxn modelId="{62C28C43-3165-4D38-8622-12642F5A63E5}" type="presParOf" srcId="{D673C77E-BAC8-4DEE-AF94-E1834BFE8CDC}" destId="{4FBBD0B6-3922-4F2D-8B03-5CCC3A118676}" srcOrd="0" destOrd="0" presId="urn:microsoft.com/office/officeart/2005/8/layout/radial5"/>
    <dgm:cxn modelId="{A07CECC9-E0D8-44FC-BA9A-B0A9B7A8D124}" type="presParOf" srcId="{58E2788F-AEBB-443A-BB77-3777242A180F}" destId="{6C4D276B-8D50-4936-84AC-134B4112A56B}" srcOrd="12" destOrd="0" presId="urn:microsoft.com/office/officeart/2005/8/layout/radial5"/>
    <dgm:cxn modelId="{547DEA67-EA92-410E-B1DB-9F2EC7F32303}" type="presParOf" srcId="{58E2788F-AEBB-443A-BB77-3777242A180F}" destId="{5AF52831-CAF1-4727-8478-68313A410C7B}" srcOrd="13" destOrd="0" presId="urn:microsoft.com/office/officeart/2005/8/layout/radial5"/>
    <dgm:cxn modelId="{0642A402-5607-481C-8FCD-8EB202C79F65}" type="presParOf" srcId="{5AF52831-CAF1-4727-8478-68313A410C7B}" destId="{9B79CC4F-6667-4B31-8618-AC8F89D7EC7F}" srcOrd="0" destOrd="0" presId="urn:microsoft.com/office/officeart/2005/8/layout/radial5"/>
    <dgm:cxn modelId="{C31EB054-CA20-46A4-966E-408E51CE9412}" type="presParOf" srcId="{58E2788F-AEBB-443A-BB77-3777242A180F}" destId="{F4E45F6F-DAE3-4DFC-9AC3-54FEC998FE80}" srcOrd="14" destOrd="0" presId="urn:microsoft.com/office/officeart/2005/8/layout/radial5"/>
    <dgm:cxn modelId="{57CC93E4-ACEB-464A-B6AB-DF9EC4FD3C95}" type="presParOf" srcId="{58E2788F-AEBB-443A-BB77-3777242A180F}" destId="{9B001467-4719-4D04-B81E-64D2E6B620AE}" srcOrd="15" destOrd="0" presId="urn:microsoft.com/office/officeart/2005/8/layout/radial5"/>
    <dgm:cxn modelId="{869B5E86-F813-47F2-85E4-DC88A9D8005F}" type="presParOf" srcId="{9B001467-4719-4D04-B81E-64D2E6B620AE}" destId="{471ABEEE-D610-4778-92D7-67638B868E1F}" srcOrd="0" destOrd="0" presId="urn:microsoft.com/office/officeart/2005/8/layout/radial5"/>
    <dgm:cxn modelId="{7115350F-905C-47B4-AFF2-55458F72C8BE}" type="presParOf" srcId="{58E2788F-AEBB-443A-BB77-3777242A180F}" destId="{57A5711A-982A-4D63-8691-4F8000B44825}" srcOrd="16" destOrd="0" presId="urn:microsoft.com/office/officeart/2005/8/layout/radial5"/>
    <dgm:cxn modelId="{B4331E41-1D1B-4357-A046-85F02A4F538B}" type="presParOf" srcId="{58E2788F-AEBB-443A-BB77-3777242A180F}" destId="{CC8D7BA2-BD60-4C10-9406-449E7A37933D}" srcOrd="17" destOrd="0" presId="urn:microsoft.com/office/officeart/2005/8/layout/radial5"/>
    <dgm:cxn modelId="{F3F35C78-C8FA-474B-99E6-F113D292E193}" type="presParOf" srcId="{CC8D7BA2-BD60-4C10-9406-449E7A37933D}" destId="{355C43A8-FDCD-4206-AAB9-26E3FB489BD8}" srcOrd="0" destOrd="0" presId="urn:microsoft.com/office/officeart/2005/8/layout/radial5"/>
    <dgm:cxn modelId="{37C0C55D-F274-4E2F-8EDE-C17E68BEA613}" type="presParOf" srcId="{58E2788F-AEBB-443A-BB77-3777242A180F}" destId="{7785DE57-F90A-4BBE-960C-4D0A71658DFF}" srcOrd="18" destOrd="0" presId="urn:microsoft.com/office/officeart/2005/8/layout/radial5"/>
    <dgm:cxn modelId="{61527FCE-8D67-442D-BB81-1F7A414516BF}" type="presParOf" srcId="{58E2788F-AEBB-443A-BB77-3777242A180F}" destId="{7AF093FA-6D55-49E4-8E67-34A72A475BD0}" srcOrd="19" destOrd="0" presId="urn:microsoft.com/office/officeart/2005/8/layout/radial5"/>
    <dgm:cxn modelId="{8F56A14D-952D-493D-9BDD-0FD8C4060A19}" type="presParOf" srcId="{7AF093FA-6D55-49E4-8E67-34A72A475BD0}" destId="{74CA8AEE-1812-4579-B1D9-0A1F2F47709E}" srcOrd="0" destOrd="0" presId="urn:microsoft.com/office/officeart/2005/8/layout/radial5"/>
    <dgm:cxn modelId="{8D1BCF6F-A56C-496B-83A0-00EF65E42CD3}" type="presParOf" srcId="{58E2788F-AEBB-443A-BB77-3777242A180F}" destId="{02A7FFEA-BE27-430B-A9DC-483AFFFF24D1}" srcOrd="2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1A0E85-EC2D-447D-9573-C6801ABF36BE}" type="doc">
      <dgm:prSet loTypeId="urn:microsoft.com/office/officeart/2005/8/layout/radial5" loCatId="relationship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076EDD2A-E924-4E20-949E-965D6CD09801}">
      <dgm:prSet phldrT="[Текст]" custT="1"/>
      <dgm:spPr>
        <a:xfrm>
          <a:off x="2090797" y="2417488"/>
          <a:ext cx="2062495" cy="2251028"/>
        </a:xfrm>
        <a:prstGeom prst="ellipse">
          <a:avLst/>
        </a:prstGeom>
        <a:gradFill rotWithShape="0">
          <a:gsLst>
            <a:gs pos="0">
              <a:srgbClr val="C0504D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4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Заключительный </a:t>
          </a:r>
        </a:p>
        <a:p>
          <a:r>
            <a:rPr lang="ru-RU" sz="1400" b="1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этап</a:t>
          </a:r>
        </a:p>
      </dgm:t>
    </dgm:pt>
    <dgm:pt modelId="{A224125F-C55C-482B-98A5-5248538D7414}" type="parTrans" cxnId="{BFA0F253-8D2B-4784-A3BB-033FB1884FB2}">
      <dgm:prSet/>
      <dgm:spPr/>
      <dgm:t>
        <a:bodyPr/>
        <a:lstStyle/>
        <a:p>
          <a:endParaRPr lang="ru-RU"/>
        </a:p>
      </dgm:t>
    </dgm:pt>
    <dgm:pt modelId="{DE37ED4A-F056-48C7-8FD4-A73765A45EE3}" type="sibTrans" cxnId="{BFA0F253-8D2B-4784-A3BB-033FB1884FB2}">
      <dgm:prSet/>
      <dgm:spPr/>
      <dgm:t>
        <a:bodyPr/>
        <a:lstStyle/>
        <a:p>
          <a:endParaRPr lang="ru-RU"/>
        </a:p>
      </dgm:t>
    </dgm:pt>
    <dgm:pt modelId="{90C0371D-2C12-4FC2-9241-251E9769B6F2}">
      <dgm:prSet phldrT="[Текст]" custT="1"/>
      <dgm:spPr>
        <a:xfrm>
          <a:off x="2309757" y="461062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квест -игра</a:t>
          </a:r>
        </a:p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Во славу Великой Победы!</a:t>
          </a:r>
        </a:p>
      </dgm:t>
    </dgm:pt>
    <dgm:pt modelId="{94D78C51-6249-4EE9-8AD8-C55CB7234B25}" type="parTrans" cxnId="{A971EE6B-43E9-4773-8661-6C686C0672EB}">
      <dgm:prSet/>
      <dgm:spPr>
        <a:xfrm rot="16153788">
          <a:off x="2999954" y="1931388"/>
          <a:ext cx="208784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A1B8AA6-6E37-4AA3-84A9-0F5D9C0FF9B0}" type="sibTrans" cxnId="{A971EE6B-43E9-4773-8661-6C686C0672EB}">
      <dgm:prSet/>
      <dgm:spPr/>
      <dgm:t>
        <a:bodyPr/>
        <a:lstStyle/>
        <a:p>
          <a:endParaRPr lang="ru-RU"/>
        </a:p>
      </dgm:t>
    </dgm:pt>
    <dgm:pt modelId="{364A1845-5208-4281-8CEA-39C29017AC17}">
      <dgm:prSet phldrT="[Текст]" custT="1"/>
      <dgm:spPr>
        <a:xfrm>
          <a:off x="3306361" y="4920940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Праздничный концерт с участием родителей  </a:t>
          </a:r>
        </a:p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"Песни Победы</a:t>
          </a:r>
          <a:r>
            <a:rPr lang="ru-RU" sz="16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.</a:t>
          </a:r>
        </a:p>
      </dgm:t>
    </dgm:pt>
    <dgm:pt modelId="{246047BD-EF8C-4501-AF96-E36678693CAA}" type="parTrans" cxnId="{35CFB9D7-CAED-43CE-A309-E49EA15C8D71}">
      <dgm:prSet/>
      <dgm:spPr>
        <a:xfrm rot="3954297">
          <a:off x="3542494" y="4470043"/>
          <a:ext cx="252298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0501"/>
                <a:satOff val="-3472"/>
                <a:lumOff val="16056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0501"/>
                <a:satOff val="-3472"/>
                <a:lumOff val="16056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0501"/>
                <a:satOff val="-3472"/>
                <a:lumOff val="16056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33A38081-5EDA-493B-9C28-71DADE20D04D}" type="sibTrans" cxnId="{35CFB9D7-CAED-43CE-A309-E49EA15C8D71}">
      <dgm:prSet/>
      <dgm:spPr/>
      <dgm:t>
        <a:bodyPr/>
        <a:lstStyle/>
        <a:p>
          <a:endParaRPr lang="ru-RU"/>
        </a:p>
      </dgm:t>
    </dgm:pt>
    <dgm:pt modelId="{44AC8ECB-057F-478F-9991-668848D56156}">
      <dgm:prSet phldrT="[Текст]" custT="1"/>
      <dgm:spPr>
        <a:xfrm>
          <a:off x="1208745" y="4944249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Подведение итогов творческих конкурсов среди дошкольников </a:t>
          </a:r>
        </a:p>
      </dgm:t>
    </dgm:pt>
    <dgm:pt modelId="{661AC1BF-9284-4499-BBFD-ABFD17390B29}" type="parTrans" cxnId="{190968A2-1C3B-480E-9798-285465F9BA99}">
      <dgm:prSet/>
      <dgm:spPr>
        <a:xfrm rot="7044724">
          <a:off x="2333820" y="4474415"/>
          <a:ext cx="304182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7334"/>
                <a:satOff val="-4629"/>
                <a:lumOff val="21409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7334"/>
                <a:satOff val="-4629"/>
                <a:lumOff val="21409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7334"/>
                <a:satOff val="-4629"/>
                <a:lumOff val="21409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B747329-FE27-47E4-8037-D16C2A5ABA43}" type="sibTrans" cxnId="{190968A2-1C3B-480E-9798-285465F9BA99}">
      <dgm:prSet/>
      <dgm:spPr/>
      <dgm:t>
        <a:bodyPr/>
        <a:lstStyle/>
        <a:p>
          <a:endParaRPr lang="ru-RU"/>
        </a:p>
      </dgm:t>
    </dgm:pt>
    <dgm:pt modelId="{72DA960A-6691-4606-92E6-0A143F8FA499}">
      <dgm:prSet phldrT="[Текст]" custT="1"/>
      <dgm:spPr>
        <a:xfrm>
          <a:off x="119688" y="3330908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1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представление опыта работы в СМИ</a:t>
          </a:r>
        </a:p>
      </dgm:t>
    </dgm:pt>
    <dgm:pt modelId="{EEBA3272-150F-4D9D-85D0-F80EE564AD73}" type="parTrans" cxnId="{7421B6D0-822D-43CE-A9D1-6F20F011BB7A}">
      <dgm:prSet/>
      <dgm:spPr>
        <a:xfrm rot="9937437">
          <a:off x="1769042" y="3562345"/>
          <a:ext cx="251772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34168"/>
                <a:satOff val="-5787"/>
                <a:lumOff val="26761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34168"/>
                <a:satOff val="-5787"/>
                <a:lumOff val="26761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34168"/>
                <a:satOff val="-5787"/>
                <a:lumOff val="26761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73EE1940-4879-45B9-9A02-3639B6D83E59}" type="sibTrans" cxnId="{7421B6D0-822D-43CE-A9D1-6F20F011BB7A}">
      <dgm:prSet/>
      <dgm:spPr/>
      <dgm:t>
        <a:bodyPr/>
        <a:lstStyle/>
        <a:p>
          <a:endParaRPr lang="ru-RU"/>
        </a:p>
      </dgm:t>
    </dgm:pt>
    <dgm:pt modelId="{13DCD1DC-D86E-4A72-B219-31AC0E90D299}">
      <dgm:prSet custT="1"/>
      <dgm:spPr>
        <a:xfrm>
          <a:off x="4121821" y="1348178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Конкурс</a:t>
          </a:r>
        </a:p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чтецов</a:t>
          </a:r>
        </a:p>
      </dgm:t>
    </dgm:pt>
    <dgm:pt modelId="{5849CF36-D3B4-4D32-92AA-EADD297A2CA3}" type="parTrans" cxnId="{92917B83-F6D1-4189-8308-56814EE01181}">
      <dgm:prSet/>
      <dgm:spPr>
        <a:xfrm rot="19293923">
          <a:off x="4005261" y="2456984"/>
          <a:ext cx="226671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6834"/>
                <a:satOff val="-1157"/>
                <a:lumOff val="5352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6834"/>
                <a:satOff val="-1157"/>
                <a:lumOff val="5352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6834"/>
                <a:satOff val="-1157"/>
                <a:lumOff val="5352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3CD54AD1-EEF8-49CB-A33C-AE491B7FFB36}" type="sibTrans" cxnId="{92917B83-F6D1-4189-8308-56814EE01181}">
      <dgm:prSet/>
      <dgm:spPr/>
      <dgm:t>
        <a:bodyPr/>
        <a:lstStyle/>
        <a:p>
          <a:endParaRPr lang="ru-RU"/>
        </a:p>
      </dgm:t>
    </dgm:pt>
    <dgm:pt modelId="{B024B22B-98DF-4501-B2C9-7FCF9AD26131}">
      <dgm:prSet/>
      <dgm:spPr/>
      <dgm:t>
        <a:bodyPr/>
        <a:lstStyle/>
        <a:p>
          <a:endParaRPr lang="ru-RU"/>
        </a:p>
      </dgm:t>
    </dgm:pt>
    <dgm:pt modelId="{9560D5C1-AB9F-49C2-B07C-A6410BE7A6C1}" type="parTrans" cxnId="{3022D2B0-F6BD-4F5A-819B-AFE00B78B328}">
      <dgm:prSet/>
      <dgm:spPr/>
      <dgm:t>
        <a:bodyPr/>
        <a:lstStyle/>
        <a:p>
          <a:endParaRPr lang="ru-RU"/>
        </a:p>
      </dgm:t>
    </dgm:pt>
    <dgm:pt modelId="{7E338003-8CA9-4E78-87A1-14DED5A798B9}" type="sibTrans" cxnId="{3022D2B0-F6BD-4F5A-819B-AFE00B78B328}">
      <dgm:prSet/>
      <dgm:spPr/>
      <dgm:t>
        <a:bodyPr/>
        <a:lstStyle/>
        <a:p>
          <a:endParaRPr lang="ru-RU"/>
        </a:p>
      </dgm:t>
    </dgm:pt>
    <dgm:pt modelId="{02D97BCF-C0D3-4DAD-A0B6-A1006E682FE1}">
      <dgm:prSet/>
      <dgm:spPr/>
      <dgm:t>
        <a:bodyPr/>
        <a:lstStyle/>
        <a:p>
          <a:endParaRPr lang="ru-RU"/>
        </a:p>
      </dgm:t>
    </dgm:pt>
    <dgm:pt modelId="{276EE004-8F11-4700-BDB9-E208A0B4E34A}" type="parTrans" cxnId="{D2791D30-004B-4455-8A70-C12D55684290}">
      <dgm:prSet/>
      <dgm:spPr/>
      <dgm:t>
        <a:bodyPr/>
        <a:lstStyle/>
        <a:p>
          <a:endParaRPr lang="ru-RU"/>
        </a:p>
      </dgm:t>
    </dgm:pt>
    <dgm:pt modelId="{44A945A7-0600-4D71-A07A-F52A85D1DC5B}" type="sibTrans" cxnId="{D2791D30-004B-4455-8A70-C12D55684290}">
      <dgm:prSet/>
      <dgm:spPr/>
      <dgm:t>
        <a:bodyPr/>
        <a:lstStyle/>
        <a:p>
          <a:endParaRPr lang="ru-RU"/>
        </a:p>
      </dgm:t>
    </dgm:pt>
    <dgm:pt modelId="{4CB75C18-0E9E-462D-AF7D-74378D9AAFB7}">
      <dgm:prSet/>
      <dgm:spPr/>
      <dgm:t>
        <a:bodyPr/>
        <a:lstStyle/>
        <a:p>
          <a:endParaRPr lang="ru-RU"/>
        </a:p>
      </dgm:t>
    </dgm:pt>
    <dgm:pt modelId="{A4DBEAB8-A430-4830-AD4A-C5DD0750770F}" type="parTrans" cxnId="{68211C79-1995-4BC6-B3FF-D4AEEFD78908}">
      <dgm:prSet/>
      <dgm:spPr/>
      <dgm:t>
        <a:bodyPr/>
        <a:lstStyle/>
        <a:p>
          <a:endParaRPr lang="ru-RU"/>
        </a:p>
      </dgm:t>
    </dgm:pt>
    <dgm:pt modelId="{819CBE82-8E37-43EF-A07B-32DDFA7CE026}" type="sibTrans" cxnId="{68211C79-1995-4BC6-B3FF-D4AEEFD78908}">
      <dgm:prSet/>
      <dgm:spPr/>
      <dgm:t>
        <a:bodyPr/>
        <a:lstStyle/>
        <a:p>
          <a:endParaRPr lang="ru-RU"/>
        </a:p>
      </dgm:t>
    </dgm:pt>
    <dgm:pt modelId="{42697ECE-9E57-4907-B06C-B428B8581689}">
      <dgm:prSet custT="1"/>
      <dgm:spPr>
        <a:xfrm>
          <a:off x="4574367" y="3330912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акция Прапрадеды Победы!</a:t>
          </a:r>
        </a:p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 другие акции</a:t>
          </a:r>
        </a:p>
      </dgm:t>
    </dgm:pt>
    <dgm:pt modelId="{6E40D8B5-7CFE-41E5-8D04-78BA928DE1B9}" type="parTrans" cxnId="{9D33A63F-48B1-47F1-B16D-C6A214AEA000}">
      <dgm:prSet/>
      <dgm:spPr>
        <a:xfrm rot="857871">
          <a:off x="4226180" y="3562135"/>
          <a:ext cx="258316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13667"/>
                <a:satOff val="-2315"/>
                <a:lumOff val="10704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13667"/>
                <a:satOff val="-2315"/>
                <a:lumOff val="10704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13667"/>
                <a:satOff val="-2315"/>
                <a:lumOff val="10704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10C21B28-0CAB-4963-92FF-CBB5FAA3105C}" type="sibTrans" cxnId="{9D33A63F-48B1-47F1-B16D-C6A214AEA000}">
      <dgm:prSet/>
      <dgm:spPr/>
      <dgm:t>
        <a:bodyPr/>
        <a:lstStyle/>
        <a:p>
          <a:endParaRPr lang="ru-RU"/>
        </a:p>
      </dgm:t>
    </dgm:pt>
    <dgm:pt modelId="{306EF5B1-BBE9-4E57-AAAE-AFC7ADCC6730}">
      <dgm:prSet custT="1"/>
      <dgm:spPr>
        <a:xfrm>
          <a:off x="440684" y="1348186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оформление территории ДОУ и  групп к празднованию</a:t>
          </a:r>
        </a:p>
        <a:p>
          <a:r>
            <a:rPr lang="ru-RU" sz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9 мая</a:t>
          </a:r>
          <a:endParaRPr lang="ru-RU" sz="11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9A933CDE-4F07-42F0-8B5B-1B7FFAC81649}" type="parTrans" cxnId="{A92A4262-8D43-4ADC-80FF-8A29798A9F0D}">
      <dgm:prSet/>
      <dgm:spPr>
        <a:xfrm rot="12998787">
          <a:off x="1926713" y="2462021"/>
          <a:ext cx="278077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endParaRPr lang="ru-RU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E86D3458-E98B-4F30-80A8-D8C0071EBAA5}" type="sibTrans" cxnId="{A92A4262-8D43-4ADC-80FF-8A29798A9F0D}">
      <dgm:prSet/>
      <dgm:spPr/>
      <dgm:t>
        <a:bodyPr/>
        <a:lstStyle/>
        <a:p>
          <a:endParaRPr lang="ru-RU"/>
        </a:p>
      </dgm:t>
    </dgm:pt>
    <dgm:pt modelId="{58E2788F-AEBB-443A-BB77-3777242A180F}" type="pres">
      <dgm:prSet presAssocID="{9D1A0E85-EC2D-447D-9573-C6801ABF36B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1D8503-D978-4253-B040-40D380DD3DBE}" type="pres">
      <dgm:prSet presAssocID="{076EDD2A-E924-4E20-949E-965D6CD09801}" presName="centerShape" presStyleLbl="node0" presStyleIdx="0" presStyleCnt="1" custScaleX="118783" custScaleY="129641" custLinFactNeighborX="1092" custLinFactNeighborY="-1019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FE850B07-CB5A-4666-BD36-62CA101D7D73}" type="pres">
      <dgm:prSet presAssocID="{94D78C51-6249-4EE9-8AD8-C55CB7234B25}" presName="parTrans" presStyleLbl="sibTrans2D1" presStyleIdx="0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9D8982A7-1400-401B-B49E-7ADE2A077881}" type="pres">
      <dgm:prSet presAssocID="{94D78C51-6249-4EE9-8AD8-C55CB7234B25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A0F663CF-2FF6-4C66-8765-889FBD155037}" type="pres">
      <dgm:prSet presAssocID="{90C0371D-2C12-4FC2-9241-251E9769B6F2}" presName="node" presStyleLbl="node1" presStyleIdx="0" presStyleCnt="7" custRadScaleRad="100205" custRadScaleInc="1922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3210FF0A-9534-4773-8A18-B6CDFA042736}" type="pres">
      <dgm:prSet presAssocID="{5849CF36-D3B4-4D32-92AA-EADD297A2CA3}" presName="parTrans" presStyleLbl="sibTrans2D1" presStyleIdx="1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96D0AB45-FF80-4829-9C43-2C6A38CEB78B}" type="pres">
      <dgm:prSet presAssocID="{5849CF36-D3B4-4D32-92AA-EADD297A2CA3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B804004B-F19E-4D9B-84E1-39D6E648F342}" type="pres">
      <dgm:prSet presAssocID="{13DCD1DC-D86E-4A72-B219-31AC0E90D299}" presName="node" presStyleLbl="node1" presStyleIdx="1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182D595E-0BBC-4101-A107-C5AEA8817B7E}" type="pres">
      <dgm:prSet presAssocID="{6E40D8B5-7CFE-41E5-8D04-78BA928DE1B9}" presName="parTrans" presStyleLbl="sibTrans2D1" presStyleIdx="2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CDACE90C-0AA6-4AC6-86F5-AA284E100ABF}" type="pres">
      <dgm:prSet presAssocID="{6E40D8B5-7CFE-41E5-8D04-78BA928DE1B9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C42028EE-2266-4F7B-A251-3A88505D4CAA}" type="pres">
      <dgm:prSet presAssocID="{42697ECE-9E57-4907-B06C-B428B8581689}" presName="node" presStyleLbl="node1" presStyleIdx="2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4E55B274-C41F-47E9-A3C6-8A457F7582A2}" type="pres">
      <dgm:prSet presAssocID="{246047BD-EF8C-4501-AF96-E36678693CAA}" presName="parTrans" presStyleLbl="sibTrans2D1" presStyleIdx="3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D63468C-A941-4FFC-B83B-9A6E6C2B5C1A}" type="pres">
      <dgm:prSet presAssocID="{246047BD-EF8C-4501-AF96-E36678693CAA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4BA5A9EB-523F-47F2-B90E-53253D56C83B}" type="pres">
      <dgm:prSet presAssocID="{364A1845-5208-4281-8CEA-39C29017AC17}" presName="node" presStyleLbl="node1" presStyleIdx="3" presStyleCnt="7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B4427B06-7D28-4C36-A536-DA31B6920DFB}" type="pres">
      <dgm:prSet presAssocID="{661AC1BF-9284-4499-BBFD-ABFD17390B29}" presName="parTrans" presStyleLbl="sibTrans2D1" presStyleIdx="4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5A775C8C-6A12-4BFB-A0E8-726A3F0753FB}" type="pres">
      <dgm:prSet presAssocID="{661AC1BF-9284-4499-BBFD-ABFD17390B29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F0394655-58D5-4525-9377-21AF1A4223DD}" type="pres">
      <dgm:prSet presAssocID="{44AC8ECB-057F-478F-9991-668848D56156}" presName="node" presStyleLbl="node1" presStyleIdx="4" presStyleCnt="7" custRadScaleRad="102099" custRadScaleInc="4419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7AF093FA-6D55-49E4-8E67-34A72A475BD0}" type="pres">
      <dgm:prSet presAssocID="{EEBA3272-150F-4D9D-85D0-F80EE564AD73}" presName="parTrans" presStyleLbl="sibTrans2D1" presStyleIdx="5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74CA8AEE-1812-4579-B1D9-0A1F2F47709E}" type="pres">
      <dgm:prSet presAssocID="{EEBA3272-150F-4D9D-85D0-F80EE564AD73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02A7FFEA-BE27-430B-A9DC-483AFFFF24D1}" type="pres">
      <dgm:prSet presAssocID="{72DA960A-6691-4606-92E6-0A143F8FA499}" presName="node" presStyleLbl="node1" presStyleIdx="5" presStyleCnt="7" custRadScaleRad="95220" custRadScaleInc="-2556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CCA02657-FC3C-450F-A20D-852A2A072445}" type="pres">
      <dgm:prSet presAssocID="{9A933CDE-4F07-42F0-8B5B-1B7FFAC81649}" presName="parTrans" presStyleLbl="sibTrans2D1" presStyleIdx="6" presStyleCnt="7"/>
      <dgm:spPr>
        <a:prstGeom prst="rightArrow">
          <a:avLst>
            <a:gd name="adj1" fmla="val 600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88CF9308-1282-480D-83F5-0AEC47BD761C}" type="pres">
      <dgm:prSet presAssocID="{9A933CDE-4F07-42F0-8B5B-1B7FFAC81649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C639A2B6-833F-40E0-9594-0C8301499FD0}" type="pres">
      <dgm:prSet presAssocID="{306EF5B1-BBE9-4E57-AAAE-AFC7ADCC6730}" presName="node" presStyleLbl="node1" presStyleIdx="6" presStyleCnt="7" custRadScaleRad="100551" custRadScaleInc="-973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A971EE6B-43E9-4773-8661-6C686C0672EB}" srcId="{076EDD2A-E924-4E20-949E-965D6CD09801}" destId="{90C0371D-2C12-4FC2-9241-251E9769B6F2}" srcOrd="0" destOrd="0" parTransId="{94D78C51-6249-4EE9-8AD8-C55CB7234B25}" sibTransId="{6A1B8AA6-6E37-4AA3-84A9-0F5D9C0FF9B0}"/>
    <dgm:cxn modelId="{F61B2169-F2FB-465F-A3F3-BB8C94CAD18A}" type="presOf" srcId="{EEBA3272-150F-4D9D-85D0-F80EE564AD73}" destId="{7AF093FA-6D55-49E4-8E67-34A72A475BD0}" srcOrd="0" destOrd="0" presId="urn:microsoft.com/office/officeart/2005/8/layout/radial5"/>
    <dgm:cxn modelId="{A92A4262-8D43-4ADC-80FF-8A29798A9F0D}" srcId="{076EDD2A-E924-4E20-949E-965D6CD09801}" destId="{306EF5B1-BBE9-4E57-AAAE-AFC7ADCC6730}" srcOrd="6" destOrd="0" parTransId="{9A933CDE-4F07-42F0-8B5B-1B7FFAC81649}" sibTransId="{E86D3458-E98B-4F30-80A8-D8C0071EBAA5}"/>
    <dgm:cxn modelId="{27BC0D92-4AE8-48EB-BFAB-8D3CA76CA19D}" type="presOf" srcId="{661AC1BF-9284-4499-BBFD-ABFD17390B29}" destId="{B4427B06-7D28-4C36-A536-DA31B6920DFB}" srcOrd="0" destOrd="0" presId="urn:microsoft.com/office/officeart/2005/8/layout/radial5"/>
    <dgm:cxn modelId="{0BE505C9-E7C2-4AA6-A4C3-ECAFFF0FC956}" type="presOf" srcId="{6E40D8B5-7CFE-41E5-8D04-78BA928DE1B9}" destId="{CDACE90C-0AA6-4AC6-86F5-AA284E100ABF}" srcOrd="1" destOrd="0" presId="urn:microsoft.com/office/officeart/2005/8/layout/radial5"/>
    <dgm:cxn modelId="{43EBBA29-09B7-4157-AD71-AF105B2D822E}" type="presOf" srcId="{44AC8ECB-057F-478F-9991-668848D56156}" destId="{F0394655-58D5-4525-9377-21AF1A4223DD}" srcOrd="0" destOrd="0" presId="urn:microsoft.com/office/officeart/2005/8/layout/radial5"/>
    <dgm:cxn modelId="{1C8E64B5-9B84-4FE7-B433-95B13F339EE2}" type="presOf" srcId="{6E40D8B5-7CFE-41E5-8D04-78BA928DE1B9}" destId="{182D595E-0BBC-4101-A107-C5AEA8817B7E}" srcOrd="0" destOrd="0" presId="urn:microsoft.com/office/officeart/2005/8/layout/radial5"/>
    <dgm:cxn modelId="{D2791D30-004B-4455-8A70-C12D55684290}" srcId="{9D1A0E85-EC2D-447D-9573-C6801ABF36BE}" destId="{02D97BCF-C0D3-4DAD-A0B6-A1006E682FE1}" srcOrd="2" destOrd="0" parTransId="{276EE004-8F11-4700-BDB9-E208A0B4E34A}" sibTransId="{44A945A7-0600-4D71-A07A-F52A85D1DC5B}"/>
    <dgm:cxn modelId="{51EFF492-6A9C-4F4F-92CA-901B3CA8F5EA}" type="presOf" srcId="{72DA960A-6691-4606-92E6-0A143F8FA499}" destId="{02A7FFEA-BE27-430B-A9DC-483AFFFF24D1}" srcOrd="0" destOrd="0" presId="urn:microsoft.com/office/officeart/2005/8/layout/radial5"/>
    <dgm:cxn modelId="{3FE7E1DF-9C99-4313-8235-EFD3198F6305}" type="presOf" srcId="{364A1845-5208-4281-8CEA-39C29017AC17}" destId="{4BA5A9EB-523F-47F2-B90E-53253D56C83B}" srcOrd="0" destOrd="0" presId="urn:microsoft.com/office/officeart/2005/8/layout/radial5"/>
    <dgm:cxn modelId="{C00EF260-0875-40F9-84FC-1A160D58BC6D}" type="presOf" srcId="{9A933CDE-4F07-42F0-8B5B-1B7FFAC81649}" destId="{88CF9308-1282-480D-83F5-0AEC47BD761C}" srcOrd="1" destOrd="0" presId="urn:microsoft.com/office/officeart/2005/8/layout/radial5"/>
    <dgm:cxn modelId="{F9FBBBC9-330E-4AD6-934D-DB1BCBE05DBD}" type="presOf" srcId="{306EF5B1-BBE9-4E57-AAAE-AFC7ADCC6730}" destId="{C639A2B6-833F-40E0-9594-0C8301499FD0}" srcOrd="0" destOrd="0" presId="urn:microsoft.com/office/officeart/2005/8/layout/radial5"/>
    <dgm:cxn modelId="{FE44BA99-917F-419F-B946-50E9784CFA02}" type="presOf" srcId="{661AC1BF-9284-4499-BBFD-ABFD17390B29}" destId="{5A775C8C-6A12-4BFB-A0E8-726A3F0753FB}" srcOrd="1" destOrd="0" presId="urn:microsoft.com/office/officeart/2005/8/layout/radial5"/>
    <dgm:cxn modelId="{5819003C-16A7-4FC4-80BE-E9BCF7A84843}" type="presOf" srcId="{9D1A0E85-EC2D-447D-9573-C6801ABF36BE}" destId="{58E2788F-AEBB-443A-BB77-3777242A180F}" srcOrd="0" destOrd="0" presId="urn:microsoft.com/office/officeart/2005/8/layout/radial5"/>
    <dgm:cxn modelId="{8D4A6198-A6A5-4D76-B71A-93A6F58F9761}" type="presOf" srcId="{42697ECE-9E57-4907-B06C-B428B8581689}" destId="{C42028EE-2266-4F7B-A251-3A88505D4CAA}" srcOrd="0" destOrd="0" presId="urn:microsoft.com/office/officeart/2005/8/layout/radial5"/>
    <dgm:cxn modelId="{442C1520-1EBC-46AD-946D-4A0A2AFAD861}" type="presOf" srcId="{94D78C51-6249-4EE9-8AD8-C55CB7234B25}" destId="{FE850B07-CB5A-4666-BD36-62CA101D7D73}" srcOrd="0" destOrd="0" presId="urn:microsoft.com/office/officeart/2005/8/layout/radial5"/>
    <dgm:cxn modelId="{98CC379E-CB73-4A12-8799-F7BE90523AAC}" type="presOf" srcId="{EEBA3272-150F-4D9D-85D0-F80EE564AD73}" destId="{74CA8AEE-1812-4579-B1D9-0A1F2F47709E}" srcOrd="1" destOrd="0" presId="urn:microsoft.com/office/officeart/2005/8/layout/radial5"/>
    <dgm:cxn modelId="{BA9C725E-BE41-4466-B581-2BE22A0225FC}" type="presOf" srcId="{94D78C51-6249-4EE9-8AD8-C55CB7234B25}" destId="{9D8982A7-1400-401B-B49E-7ADE2A077881}" srcOrd="1" destOrd="0" presId="urn:microsoft.com/office/officeart/2005/8/layout/radial5"/>
    <dgm:cxn modelId="{BFA0F253-8D2B-4784-A3BB-033FB1884FB2}" srcId="{9D1A0E85-EC2D-447D-9573-C6801ABF36BE}" destId="{076EDD2A-E924-4E20-949E-965D6CD09801}" srcOrd="0" destOrd="0" parTransId="{A224125F-C55C-482B-98A5-5248538D7414}" sibTransId="{DE37ED4A-F056-48C7-8FD4-A73765A45EE3}"/>
    <dgm:cxn modelId="{F8362DEA-C652-4876-B9DA-0452043125B5}" type="presOf" srcId="{076EDD2A-E924-4E20-949E-965D6CD09801}" destId="{C21D8503-D978-4253-B040-40D380DD3DBE}" srcOrd="0" destOrd="0" presId="urn:microsoft.com/office/officeart/2005/8/layout/radial5"/>
    <dgm:cxn modelId="{3022D2B0-F6BD-4F5A-819B-AFE00B78B328}" srcId="{9D1A0E85-EC2D-447D-9573-C6801ABF36BE}" destId="{B024B22B-98DF-4501-B2C9-7FCF9AD26131}" srcOrd="1" destOrd="0" parTransId="{9560D5C1-AB9F-49C2-B07C-A6410BE7A6C1}" sibTransId="{7E338003-8CA9-4E78-87A1-14DED5A798B9}"/>
    <dgm:cxn modelId="{B52E6248-110A-4179-BE5A-1F4A24943F7F}" type="presOf" srcId="{13DCD1DC-D86E-4A72-B219-31AC0E90D299}" destId="{B804004B-F19E-4D9B-84E1-39D6E648F342}" srcOrd="0" destOrd="0" presId="urn:microsoft.com/office/officeart/2005/8/layout/radial5"/>
    <dgm:cxn modelId="{68211C79-1995-4BC6-B3FF-D4AEEFD78908}" srcId="{9D1A0E85-EC2D-447D-9573-C6801ABF36BE}" destId="{4CB75C18-0E9E-462D-AF7D-74378D9AAFB7}" srcOrd="3" destOrd="0" parTransId="{A4DBEAB8-A430-4830-AD4A-C5DD0750770F}" sibTransId="{819CBE82-8E37-43EF-A07B-32DDFA7CE026}"/>
    <dgm:cxn modelId="{7421B6D0-822D-43CE-A9D1-6F20F011BB7A}" srcId="{076EDD2A-E924-4E20-949E-965D6CD09801}" destId="{72DA960A-6691-4606-92E6-0A143F8FA499}" srcOrd="5" destOrd="0" parTransId="{EEBA3272-150F-4D9D-85D0-F80EE564AD73}" sibTransId="{73EE1940-4879-45B9-9A02-3639B6D83E59}"/>
    <dgm:cxn modelId="{E20DDC1F-CB4C-4DB7-8480-54EDAE47F08F}" type="presOf" srcId="{246047BD-EF8C-4501-AF96-E36678693CAA}" destId="{BD63468C-A941-4FFC-B83B-9A6E6C2B5C1A}" srcOrd="1" destOrd="0" presId="urn:microsoft.com/office/officeart/2005/8/layout/radial5"/>
    <dgm:cxn modelId="{35CFB9D7-CAED-43CE-A309-E49EA15C8D71}" srcId="{076EDD2A-E924-4E20-949E-965D6CD09801}" destId="{364A1845-5208-4281-8CEA-39C29017AC17}" srcOrd="3" destOrd="0" parTransId="{246047BD-EF8C-4501-AF96-E36678693CAA}" sibTransId="{33A38081-5EDA-493B-9C28-71DADE20D04D}"/>
    <dgm:cxn modelId="{CB61A7B6-7599-4885-A644-E5352F61CEF8}" type="presOf" srcId="{90C0371D-2C12-4FC2-9241-251E9769B6F2}" destId="{A0F663CF-2FF6-4C66-8765-889FBD155037}" srcOrd="0" destOrd="0" presId="urn:microsoft.com/office/officeart/2005/8/layout/radial5"/>
    <dgm:cxn modelId="{190968A2-1C3B-480E-9798-285465F9BA99}" srcId="{076EDD2A-E924-4E20-949E-965D6CD09801}" destId="{44AC8ECB-057F-478F-9991-668848D56156}" srcOrd="4" destOrd="0" parTransId="{661AC1BF-9284-4499-BBFD-ABFD17390B29}" sibTransId="{6B747329-FE27-47E4-8037-D16C2A5ABA43}"/>
    <dgm:cxn modelId="{745F4F63-81BD-4242-9760-3CE72B752FAE}" type="presOf" srcId="{5849CF36-D3B4-4D32-92AA-EADD297A2CA3}" destId="{3210FF0A-9534-4773-8A18-B6CDFA042736}" srcOrd="0" destOrd="0" presId="urn:microsoft.com/office/officeart/2005/8/layout/radial5"/>
    <dgm:cxn modelId="{9F3195B3-49FA-47BA-9ACB-33235A0DC1A9}" type="presOf" srcId="{5849CF36-D3B4-4D32-92AA-EADD297A2CA3}" destId="{96D0AB45-FF80-4829-9C43-2C6A38CEB78B}" srcOrd="1" destOrd="0" presId="urn:microsoft.com/office/officeart/2005/8/layout/radial5"/>
    <dgm:cxn modelId="{D07C8C20-4771-4626-BC73-AF54BE95FFF8}" type="presOf" srcId="{9A933CDE-4F07-42F0-8B5B-1B7FFAC81649}" destId="{CCA02657-FC3C-450F-A20D-852A2A072445}" srcOrd="0" destOrd="0" presId="urn:microsoft.com/office/officeart/2005/8/layout/radial5"/>
    <dgm:cxn modelId="{22186FC8-0363-4B58-99EE-BAC01575B34D}" type="presOf" srcId="{246047BD-EF8C-4501-AF96-E36678693CAA}" destId="{4E55B274-C41F-47E9-A3C6-8A457F7582A2}" srcOrd="0" destOrd="0" presId="urn:microsoft.com/office/officeart/2005/8/layout/radial5"/>
    <dgm:cxn modelId="{9D33A63F-48B1-47F1-B16D-C6A214AEA000}" srcId="{076EDD2A-E924-4E20-949E-965D6CD09801}" destId="{42697ECE-9E57-4907-B06C-B428B8581689}" srcOrd="2" destOrd="0" parTransId="{6E40D8B5-7CFE-41E5-8D04-78BA928DE1B9}" sibTransId="{10C21B28-0CAB-4963-92FF-CBB5FAA3105C}"/>
    <dgm:cxn modelId="{92917B83-F6D1-4189-8308-56814EE01181}" srcId="{076EDD2A-E924-4E20-949E-965D6CD09801}" destId="{13DCD1DC-D86E-4A72-B219-31AC0E90D299}" srcOrd="1" destOrd="0" parTransId="{5849CF36-D3B4-4D32-92AA-EADD297A2CA3}" sibTransId="{3CD54AD1-EEF8-49CB-A33C-AE491B7FFB36}"/>
    <dgm:cxn modelId="{BC4A5991-6888-4A85-A4ED-2ECF71F34E2C}" type="presParOf" srcId="{58E2788F-AEBB-443A-BB77-3777242A180F}" destId="{C21D8503-D978-4253-B040-40D380DD3DBE}" srcOrd="0" destOrd="0" presId="urn:microsoft.com/office/officeart/2005/8/layout/radial5"/>
    <dgm:cxn modelId="{CBE9820C-7BBF-4772-823C-CA74E6315079}" type="presParOf" srcId="{58E2788F-AEBB-443A-BB77-3777242A180F}" destId="{FE850B07-CB5A-4666-BD36-62CA101D7D73}" srcOrd="1" destOrd="0" presId="urn:microsoft.com/office/officeart/2005/8/layout/radial5"/>
    <dgm:cxn modelId="{5E4FBE68-1556-4921-9E1E-3C7A13E98375}" type="presParOf" srcId="{FE850B07-CB5A-4666-BD36-62CA101D7D73}" destId="{9D8982A7-1400-401B-B49E-7ADE2A077881}" srcOrd="0" destOrd="0" presId="urn:microsoft.com/office/officeart/2005/8/layout/radial5"/>
    <dgm:cxn modelId="{3A6EDA90-12E7-4FED-AFFF-CEE73CA45390}" type="presParOf" srcId="{58E2788F-AEBB-443A-BB77-3777242A180F}" destId="{A0F663CF-2FF6-4C66-8765-889FBD155037}" srcOrd="2" destOrd="0" presId="urn:microsoft.com/office/officeart/2005/8/layout/radial5"/>
    <dgm:cxn modelId="{FCA64B11-1190-4A33-9EB7-F0EA665694A2}" type="presParOf" srcId="{58E2788F-AEBB-443A-BB77-3777242A180F}" destId="{3210FF0A-9534-4773-8A18-B6CDFA042736}" srcOrd="3" destOrd="0" presId="urn:microsoft.com/office/officeart/2005/8/layout/radial5"/>
    <dgm:cxn modelId="{96CA2A07-2C43-4A34-A0CC-1AEF41A86159}" type="presParOf" srcId="{3210FF0A-9534-4773-8A18-B6CDFA042736}" destId="{96D0AB45-FF80-4829-9C43-2C6A38CEB78B}" srcOrd="0" destOrd="0" presId="urn:microsoft.com/office/officeart/2005/8/layout/radial5"/>
    <dgm:cxn modelId="{18783F1C-CE74-4D51-AA60-238DD7EB55F5}" type="presParOf" srcId="{58E2788F-AEBB-443A-BB77-3777242A180F}" destId="{B804004B-F19E-4D9B-84E1-39D6E648F342}" srcOrd="4" destOrd="0" presId="urn:microsoft.com/office/officeart/2005/8/layout/radial5"/>
    <dgm:cxn modelId="{475EAD44-CB3C-4CE1-B041-44199EED3A22}" type="presParOf" srcId="{58E2788F-AEBB-443A-BB77-3777242A180F}" destId="{182D595E-0BBC-4101-A107-C5AEA8817B7E}" srcOrd="5" destOrd="0" presId="urn:microsoft.com/office/officeart/2005/8/layout/radial5"/>
    <dgm:cxn modelId="{D42F676F-29CA-4FE7-A707-2B8EE3E0F1C1}" type="presParOf" srcId="{182D595E-0BBC-4101-A107-C5AEA8817B7E}" destId="{CDACE90C-0AA6-4AC6-86F5-AA284E100ABF}" srcOrd="0" destOrd="0" presId="urn:microsoft.com/office/officeart/2005/8/layout/radial5"/>
    <dgm:cxn modelId="{27B0D9E0-3D09-4A0E-AAD0-C1D4EFF6DA17}" type="presParOf" srcId="{58E2788F-AEBB-443A-BB77-3777242A180F}" destId="{C42028EE-2266-4F7B-A251-3A88505D4CAA}" srcOrd="6" destOrd="0" presId="urn:microsoft.com/office/officeart/2005/8/layout/radial5"/>
    <dgm:cxn modelId="{B1783961-ABB4-4C6D-9B63-985BA24EA6D6}" type="presParOf" srcId="{58E2788F-AEBB-443A-BB77-3777242A180F}" destId="{4E55B274-C41F-47E9-A3C6-8A457F7582A2}" srcOrd="7" destOrd="0" presId="urn:microsoft.com/office/officeart/2005/8/layout/radial5"/>
    <dgm:cxn modelId="{8CCED4EA-F3B3-4654-9A6E-99392389DCD3}" type="presParOf" srcId="{4E55B274-C41F-47E9-A3C6-8A457F7582A2}" destId="{BD63468C-A941-4FFC-B83B-9A6E6C2B5C1A}" srcOrd="0" destOrd="0" presId="urn:microsoft.com/office/officeart/2005/8/layout/radial5"/>
    <dgm:cxn modelId="{08F6A9F2-D927-40FC-BCBC-8CA102E3937C}" type="presParOf" srcId="{58E2788F-AEBB-443A-BB77-3777242A180F}" destId="{4BA5A9EB-523F-47F2-B90E-53253D56C83B}" srcOrd="8" destOrd="0" presId="urn:microsoft.com/office/officeart/2005/8/layout/radial5"/>
    <dgm:cxn modelId="{185FE8B3-2CA4-4282-8F0A-D9A24160E1DE}" type="presParOf" srcId="{58E2788F-AEBB-443A-BB77-3777242A180F}" destId="{B4427B06-7D28-4C36-A536-DA31B6920DFB}" srcOrd="9" destOrd="0" presId="urn:microsoft.com/office/officeart/2005/8/layout/radial5"/>
    <dgm:cxn modelId="{88763FEA-2269-43B9-A41C-6BD9EBD0B829}" type="presParOf" srcId="{B4427B06-7D28-4C36-A536-DA31B6920DFB}" destId="{5A775C8C-6A12-4BFB-A0E8-726A3F0753FB}" srcOrd="0" destOrd="0" presId="urn:microsoft.com/office/officeart/2005/8/layout/radial5"/>
    <dgm:cxn modelId="{ED4DA8A4-A8B7-4C7E-994B-679E784F0799}" type="presParOf" srcId="{58E2788F-AEBB-443A-BB77-3777242A180F}" destId="{F0394655-58D5-4525-9377-21AF1A4223DD}" srcOrd="10" destOrd="0" presId="urn:microsoft.com/office/officeart/2005/8/layout/radial5"/>
    <dgm:cxn modelId="{303EFE3A-D4D0-4FAC-8EAC-AC65A39FFF2C}" type="presParOf" srcId="{58E2788F-AEBB-443A-BB77-3777242A180F}" destId="{7AF093FA-6D55-49E4-8E67-34A72A475BD0}" srcOrd="11" destOrd="0" presId="urn:microsoft.com/office/officeart/2005/8/layout/radial5"/>
    <dgm:cxn modelId="{35C180F7-9B22-4F67-8489-98EA9ED62201}" type="presParOf" srcId="{7AF093FA-6D55-49E4-8E67-34A72A475BD0}" destId="{74CA8AEE-1812-4579-B1D9-0A1F2F47709E}" srcOrd="0" destOrd="0" presId="urn:microsoft.com/office/officeart/2005/8/layout/radial5"/>
    <dgm:cxn modelId="{349AD784-F062-47F4-8063-73D894DC3697}" type="presParOf" srcId="{58E2788F-AEBB-443A-BB77-3777242A180F}" destId="{02A7FFEA-BE27-430B-A9DC-483AFFFF24D1}" srcOrd="12" destOrd="0" presId="urn:microsoft.com/office/officeart/2005/8/layout/radial5"/>
    <dgm:cxn modelId="{5265D5E1-02BB-4013-A00C-4EFBBB4AEC2C}" type="presParOf" srcId="{58E2788F-AEBB-443A-BB77-3777242A180F}" destId="{CCA02657-FC3C-450F-A20D-852A2A072445}" srcOrd="13" destOrd="0" presId="urn:microsoft.com/office/officeart/2005/8/layout/radial5"/>
    <dgm:cxn modelId="{7CDFEFBC-2155-4BDF-8760-7A6214FE401B}" type="presParOf" srcId="{CCA02657-FC3C-450F-A20D-852A2A072445}" destId="{88CF9308-1282-480D-83F5-0AEC47BD761C}" srcOrd="0" destOrd="0" presId="urn:microsoft.com/office/officeart/2005/8/layout/radial5"/>
    <dgm:cxn modelId="{3B5634DB-FEB7-4AFF-B481-B6D0C48D7320}" type="presParOf" srcId="{58E2788F-AEBB-443A-BB77-3777242A180F}" destId="{C639A2B6-833F-40E0-9594-0C8301499FD0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D8503-D978-4253-B040-40D380DD3DBE}">
      <dsp:nvSpPr>
        <dsp:cNvPr id="0" name=""/>
        <dsp:cNvSpPr/>
      </dsp:nvSpPr>
      <dsp:spPr>
        <a:xfrm>
          <a:off x="1864143" y="1964960"/>
          <a:ext cx="1899148" cy="1926298"/>
        </a:xfrm>
        <a:prstGeom prst="ellipse">
          <a:avLst/>
        </a:prstGeom>
        <a:gradFill rotWithShape="0">
          <a:gsLst>
            <a:gs pos="0">
              <a:srgbClr val="C0504D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Подготовительн</a:t>
          </a: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ый  этап</a:t>
          </a:r>
        </a:p>
      </dsp:txBody>
      <dsp:txXfrm>
        <a:off x="2142267" y="2247060"/>
        <a:ext cx="1342900" cy="1362098"/>
      </dsp:txXfrm>
    </dsp:sp>
    <dsp:sp modelId="{FE850B07-CB5A-4666-BD36-62CA101D7D73}">
      <dsp:nvSpPr>
        <dsp:cNvPr id="0" name=""/>
        <dsp:cNvSpPr/>
      </dsp:nvSpPr>
      <dsp:spPr>
        <a:xfrm rot="16396778">
          <a:off x="2767597" y="1550307"/>
          <a:ext cx="226112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2799574" y="1668048"/>
        <a:ext cx="158278" cy="251641"/>
      </dsp:txXfrm>
    </dsp:sp>
    <dsp:sp modelId="{A0F663CF-2FF6-4C66-8765-889FBD155037}">
      <dsp:nvSpPr>
        <dsp:cNvPr id="0" name=""/>
        <dsp:cNvSpPr/>
      </dsp:nvSpPr>
      <dsp:spPr>
        <a:xfrm>
          <a:off x="2166370" y="0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Выявление первоначальных знаний детей о войне, о празднике победы </a:t>
          </a:r>
        </a:p>
      </dsp:txBody>
      <dsp:txXfrm>
        <a:off x="2392179" y="225809"/>
        <a:ext cx="1090299" cy="1090299"/>
      </dsp:txXfrm>
    </dsp:sp>
    <dsp:sp modelId="{25AEB152-0926-4DEC-B263-D865D7D4D023}">
      <dsp:nvSpPr>
        <dsp:cNvPr id="0" name=""/>
        <dsp:cNvSpPr/>
      </dsp:nvSpPr>
      <dsp:spPr>
        <a:xfrm rot="19421320">
          <a:off x="3648460" y="2003159"/>
          <a:ext cx="277099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6834"/>
                <a:satOff val="-1157"/>
                <a:lumOff val="5352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6834"/>
                <a:satOff val="-1157"/>
                <a:lumOff val="5352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6834"/>
                <a:satOff val="-1157"/>
                <a:lumOff val="5352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656531" y="2111653"/>
        <a:ext cx="193969" cy="251641"/>
      </dsp:txXfrm>
    </dsp:sp>
    <dsp:sp modelId="{40BEB36D-71C2-452F-8E0E-C66FCB0DD03E}">
      <dsp:nvSpPr>
        <dsp:cNvPr id="0" name=""/>
        <dsp:cNvSpPr/>
      </dsp:nvSpPr>
      <dsp:spPr>
        <a:xfrm>
          <a:off x="3854268" y="82591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Оформление уголка  «Этот День Победы…», </a:t>
          </a:r>
        </a:p>
      </dsp:txBody>
      <dsp:txXfrm>
        <a:off x="4080077" y="1051723"/>
        <a:ext cx="1090299" cy="1090299"/>
      </dsp:txXfrm>
    </dsp:sp>
    <dsp:sp modelId="{139D6A9C-E6BD-4BDA-A51B-279F01FF4C19}">
      <dsp:nvSpPr>
        <dsp:cNvPr id="0" name=""/>
        <dsp:cNvSpPr/>
      </dsp:nvSpPr>
      <dsp:spPr>
        <a:xfrm rot="780140">
          <a:off x="3858038" y="2994470"/>
          <a:ext cx="302417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13667"/>
                <a:satOff val="-2315"/>
                <a:lumOff val="10704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13667"/>
                <a:satOff val="-2315"/>
                <a:lumOff val="10704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13667"/>
                <a:satOff val="-2315"/>
                <a:lumOff val="10704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859201" y="3068144"/>
        <a:ext cx="211692" cy="251641"/>
      </dsp:txXfrm>
    </dsp:sp>
    <dsp:sp modelId="{993B01B8-F9D1-40BD-8605-C8FD88E19BDC}">
      <dsp:nvSpPr>
        <dsp:cNvPr id="0" name=""/>
        <dsp:cNvSpPr/>
      </dsp:nvSpPr>
      <dsp:spPr>
        <a:xfrm>
          <a:off x="4275805" y="2672787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Составление  и написание конспектов НОД, сценариев, игр </a:t>
          </a:r>
        </a:p>
      </dsp:txBody>
      <dsp:txXfrm>
        <a:off x="4501614" y="2898596"/>
        <a:ext cx="1090299" cy="1090299"/>
      </dsp:txXfrm>
    </dsp:sp>
    <dsp:sp modelId="{F1CD6F3A-0570-4768-B71C-FF3BC050D3E1}">
      <dsp:nvSpPr>
        <dsp:cNvPr id="0" name=""/>
        <dsp:cNvSpPr/>
      </dsp:nvSpPr>
      <dsp:spPr>
        <a:xfrm rot="3733106">
          <a:off x="3240773" y="3793480"/>
          <a:ext cx="278646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0501"/>
                <a:satOff val="-3472"/>
                <a:lumOff val="16056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0501"/>
                <a:satOff val="-3472"/>
                <a:lumOff val="16056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0501"/>
                <a:satOff val="-3472"/>
                <a:lumOff val="16056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263088" y="3840381"/>
        <a:ext cx="195052" cy="251641"/>
      </dsp:txXfrm>
    </dsp:sp>
    <dsp:sp modelId="{53954840-1C32-47B6-8AB2-5A725738E105}">
      <dsp:nvSpPr>
        <dsp:cNvPr id="0" name=""/>
        <dsp:cNvSpPr/>
      </dsp:nvSpPr>
      <dsp:spPr>
        <a:xfrm>
          <a:off x="3094685" y="415386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Подбор литературы, презентаций, фотографий, плакатов</a:t>
          </a:r>
        </a:p>
      </dsp:txBody>
      <dsp:txXfrm>
        <a:off x="3320494" y="4379673"/>
        <a:ext cx="1090299" cy="1090299"/>
      </dsp:txXfrm>
    </dsp:sp>
    <dsp:sp modelId="{E1606680-C934-40EE-8BC6-34B1FC6B169A}">
      <dsp:nvSpPr>
        <dsp:cNvPr id="0" name=""/>
        <dsp:cNvSpPr/>
      </dsp:nvSpPr>
      <dsp:spPr>
        <a:xfrm rot="6772536">
          <a:off x="2242773" y="3798327"/>
          <a:ext cx="230622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7334"/>
                <a:satOff val="-4629"/>
                <a:lumOff val="21409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7334"/>
                <a:satOff val="-4629"/>
                <a:lumOff val="21409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7334"/>
                <a:satOff val="-4629"/>
                <a:lumOff val="21409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2290814" y="3850334"/>
        <a:ext cx="161435" cy="251641"/>
      </dsp:txXfrm>
    </dsp:sp>
    <dsp:sp modelId="{A742C7D7-C036-4DBE-9084-4A340C24FAC2}">
      <dsp:nvSpPr>
        <dsp:cNvPr id="0" name=""/>
        <dsp:cNvSpPr/>
      </dsp:nvSpPr>
      <dsp:spPr>
        <a:xfrm>
          <a:off x="1200317" y="415386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Изготовление  папок-передвижек по теме</a:t>
          </a:r>
        </a:p>
      </dsp:txBody>
      <dsp:txXfrm>
        <a:off x="1426126" y="4379673"/>
        <a:ext cx="1090299" cy="1090299"/>
      </dsp:txXfrm>
    </dsp:sp>
    <dsp:sp modelId="{3A4285D8-2415-4CCB-8AC6-11FF40BA3406}">
      <dsp:nvSpPr>
        <dsp:cNvPr id="0" name=""/>
        <dsp:cNvSpPr/>
      </dsp:nvSpPr>
      <dsp:spPr>
        <a:xfrm rot="9942262">
          <a:off x="1623111" y="2997020"/>
          <a:ext cx="194446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34168"/>
                <a:satOff val="-5787"/>
                <a:lumOff val="26761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34168"/>
                <a:satOff val="-5787"/>
                <a:lumOff val="26761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34168"/>
                <a:satOff val="-5787"/>
                <a:lumOff val="26761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1680542" y="3073698"/>
        <a:ext cx="136112" cy="251641"/>
      </dsp:txXfrm>
    </dsp:sp>
    <dsp:sp modelId="{5719776F-8774-415D-8B67-8E7608DA3CD8}">
      <dsp:nvSpPr>
        <dsp:cNvPr id="0" name=""/>
        <dsp:cNvSpPr/>
      </dsp:nvSpPr>
      <dsp:spPr>
        <a:xfrm>
          <a:off x="19197" y="2672787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Сбор информации, материала о ВОВ  (песни, стихи, плакаты, показ настоящих наград</a:t>
          </a:r>
        </a:p>
      </dsp:txBody>
      <dsp:txXfrm>
        <a:off x="245006" y="2898596"/>
        <a:ext cx="1090299" cy="1090299"/>
      </dsp:txXfrm>
    </dsp:sp>
    <dsp:sp modelId="{372606D5-B3C8-4F4D-BC6D-76D300864146}">
      <dsp:nvSpPr>
        <dsp:cNvPr id="0" name=""/>
        <dsp:cNvSpPr/>
      </dsp:nvSpPr>
      <dsp:spPr>
        <a:xfrm rot="13183537">
          <a:off x="1851440" y="1997385"/>
          <a:ext cx="189178" cy="4194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1901641" y="2099401"/>
        <a:ext cx="132425" cy="251641"/>
      </dsp:txXfrm>
    </dsp:sp>
    <dsp:sp modelId="{65060C40-98FA-470E-B102-880C923E2198}">
      <dsp:nvSpPr>
        <dsp:cNvPr id="0" name=""/>
        <dsp:cNvSpPr/>
      </dsp:nvSpPr>
      <dsp:spPr>
        <a:xfrm>
          <a:off x="440734" y="825914"/>
          <a:ext cx="1541917" cy="1541917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Информирование  родителей о предстоящем проекте</a:t>
          </a:r>
        </a:p>
      </dsp:txBody>
      <dsp:txXfrm>
        <a:off x="666543" y="1051723"/>
        <a:ext cx="1090299" cy="10902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D8503-D978-4253-B040-40D380DD3DBE}">
      <dsp:nvSpPr>
        <dsp:cNvPr id="0" name=""/>
        <dsp:cNvSpPr/>
      </dsp:nvSpPr>
      <dsp:spPr>
        <a:xfrm>
          <a:off x="1909731" y="2595338"/>
          <a:ext cx="1753017" cy="1753017"/>
        </a:xfrm>
        <a:prstGeom prst="ellipse">
          <a:avLst/>
        </a:prstGeom>
        <a:gradFill rotWithShape="0">
          <a:gsLst>
            <a:gs pos="0">
              <a:srgbClr val="C0504D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Основной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этап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166454" y="2852061"/>
        <a:ext cx="1239571" cy="1239571"/>
      </dsp:txXfrm>
    </dsp:sp>
    <dsp:sp modelId="{FE850B07-CB5A-4666-BD36-62CA101D7D73}">
      <dsp:nvSpPr>
        <dsp:cNvPr id="0" name=""/>
        <dsp:cNvSpPr/>
      </dsp:nvSpPr>
      <dsp:spPr>
        <a:xfrm rot="16387745">
          <a:off x="2605752" y="1886770"/>
          <a:ext cx="507351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2675606" y="2059064"/>
        <a:ext cx="359576" cy="295549"/>
      </dsp:txXfrm>
    </dsp:sp>
    <dsp:sp modelId="{A0F663CF-2FF6-4C66-8765-889FBD155037}">
      <dsp:nvSpPr>
        <dsp:cNvPr id="0" name=""/>
        <dsp:cNvSpPr/>
      </dsp:nvSpPr>
      <dsp:spPr>
        <a:xfrm>
          <a:off x="2338461" y="482649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Чтение </a:t>
          </a: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литературы  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заучивание стихов  </a:t>
          </a:r>
        </a:p>
      </dsp:txBody>
      <dsp:txXfrm>
        <a:off x="2508195" y="652383"/>
        <a:ext cx="819551" cy="819551"/>
      </dsp:txXfrm>
    </dsp:sp>
    <dsp:sp modelId="{3210FF0A-9534-4773-8A18-B6CDFA042736}">
      <dsp:nvSpPr>
        <dsp:cNvPr id="0" name=""/>
        <dsp:cNvSpPr/>
      </dsp:nvSpPr>
      <dsp:spPr>
        <a:xfrm rot="18462095">
          <a:off x="3349506" y="2201308"/>
          <a:ext cx="456814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8200"/>
                <a:satOff val="-1389"/>
                <a:lumOff val="642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8200"/>
                <a:satOff val="-1389"/>
                <a:lumOff val="642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8200"/>
                <a:satOff val="-1389"/>
                <a:lumOff val="642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376123" y="2354040"/>
        <a:ext cx="319770" cy="295549"/>
      </dsp:txXfrm>
    </dsp:sp>
    <dsp:sp modelId="{B804004B-F19E-4D9B-84E1-39D6E648F342}">
      <dsp:nvSpPr>
        <dsp:cNvPr id="0" name=""/>
        <dsp:cNvSpPr/>
      </dsp:nvSpPr>
      <dsp:spPr>
        <a:xfrm>
          <a:off x="3624260" y="1058372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8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8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8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Презентации и фильмы  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793994" y="1228106"/>
        <a:ext cx="819551" cy="819551"/>
      </dsp:txXfrm>
    </dsp:sp>
    <dsp:sp modelId="{182D595E-0BBC-4101-A107-C5AEA8817B7E}">
      <dsp:nvSpPr>
        <dsp:cNvPr id="0" name=""/>
        <dsp:cNvSpPr/>
      </dsp:nvSpPr>
      <dsp:spPr>
        <a:xfrm rot="20611870">
          <a:off x="3843685" y="2828037"/>
          <a:ext cx="574479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16400"/>
                <a:satOff val="-2778"/>
                <a:lumOff val="12845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16400"/>
                <a:satOff val="-2778"/>
                <a:lumOff val="12845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16400"/>
                <a:satOff val="-2778"/>
                <a:lumOff val="12845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846716" y="2947501"/>
        <a:ext cx="426704" cy="295549"/>
      </dsp:txXfrm>
    </dsp:sp>
    <dsp:sp modelId="{C42028EE-2266-4F7B-A251-3A88505D4CAA}">
      <dsp:nvSpPr>
        <dsp:cNvPr id="0" name=""/>
        <dsp:cNvSpPr/>
      </dsp:nvSpPr>
      <dsp:spPr>
        <a:xfrm>
          <a:off x="4642468" y="2172279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16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16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16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Творческие  задания </a:t>
          </a: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4812202" y="2342013"/>
        <a:ext cx="819551" cy="819551"/>
      </dsp:txXfrm>
    </dsp:sp>
    <dsp:sp modelId="{4E55B274-C41F-47E9-A3C6-8A457F7582A2}">
      <dsp:nvSpPr>
        <dsp:cNvPr id="0" name=""/>
        <dsp:cNvSpPr/>
      </dsp:nvSpPr>
      <dsp:spPr>
        <a:xfrm rot="1074053">
          <a:off x="3837204" y="3659493"/>
          <a:ext cx="584925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4601"/>
                <a:satOff val="-4166"/>
                <a:lumOff val="19268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4601"/>
                <a:satOff val="-4166"/>
                <a:lumOff val="19268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4601"/>
                <a:satOff val="-4166"/>
                <a:lumOff val="19268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840781" y="3735299"/>
        <a:ext cx="437150" cy="295549"/>
      </dsp:txXfrm>
    </dsp:sp>
    <dsp:sp modelId="{4BA5A9EB-523F-47F2-B90E-53253D56C83B}">
      <dsp:nvSpPr>
        <dsp:cNvPr id="0" name=""/>
        <dsp:cNvSpPr/>
      </dsp:nvSpPr>
      <dsp:spPr>
        <a:xfrm>
          <a:off x="4642468" y="3679100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4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4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4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Разучивание песен на военную тематику.</a:t>
          </a:r>
        </a:p>
      </dsp:txBody>
      <dsp:txXfrm>
        <a:off x="4812202" y="3848834"/>
        <a:ext cx="819551" cy="819551"/>
      </dsp:txXfrm>
    </dsp:sp>
    <dsp:sp modelId="{B4427B06-7D28-4C36-A536-DA31B6920DFB}">
      <dsp:nvSpPr>
        <dsp:cNvPr id="0" name=""/>
        <dsp:cNvSpPr/>
      </dsp:nvSpPr>
      <dsp:spPr>
        <a:xfrm rot="3186169">
          <a:off x="3342043" y="4364431"/>
          <a:ext cx="598403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32801"/>
                <a:satOff val="-5555"/>
                <a:lumOff val="2569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32801"/>
                <a:satOff val="-5555"/>
                <a:lumOff val="2569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32801"/>
                <a:satOff val="-5555"/>
                <a:lumOff val="2569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371570" y="4403859"/>
        <a:ext cx="450628" cy="295549"/>
      </dsp:txXfrm>
    </dsp:sp>
    <dsp:sp modelId="{F0394655-58D5-4525-9377-21AF1A4223DD}">
      <dsp:nvSpPr>
        <dsp:cNvPr id="0" name=""/>
        <dsp:cNvSpPr/>
      </dsp:nvSpPr>
      <dsp:spPr>
        <a:xfrm>
          <a:off x="3758764" y="4959663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Беседы о героях </a:t>
          </a: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928498" y="5129397"/>
        <a:ext cx="819551" cy="819551"/>
      </dsp:txXfrm>
    </dsp:sp>
    <dsp:sp modelId="{D673C77E-BAC8-4DEE-AF94-E1834BFE8CDC}">
      <dsp:nvSpPr>
        <dsp:cNvPr id="0" name=""/>
        <dsp:cNvSpPr/>
      </dsp:nvSpPr>
      <dsp:spPr>
        <a:xfrm rot="5237404">
          <a:off x="2581209" y="4594352"/>
          <a:ext cx="539639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7233"/>
                <a:lumOff val="19715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-7233"/>
                <a:lumOff val="19715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-7233"/>
                <a:lumOff val="197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2651603" y="4619064"/>
        <a:ext cx="391864" cy="295549"/>
      </dsp:txXfrm>
    </dsp:sp>
    <dsp:sp modelId="{6C4D276B-8D50-4936-84AC-134B4112A56B}">
      <dsp:nvSpPr>
        <dsp:cNvPr id="0" name=""/>
        <dsp:cNvSpPr/>
      </dsp:nvSpPr>
      <dsp:spPr>
        <a:xfrm>
          <a:off x="2323710" y="5363777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Экскурсии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93444" y="5533511"/>
        <a:ext cx="819551" cy="819551"/>
      </dsp:txXfrm>
    </dsp:sp>
    <dsp:sp modelId="{5AF52831-CAF1-4727-8478-68313A410C7B}">
      <dsp:nvSpPr>
        <dsp:cNvPr id="0" name=""/>
        <dsp:cNvSpPr/>
      </dsp:nvSpPr>
      <dsp:spPr>
        <a:xfrm rot="7396231">
          <a:off x="1804589" y="4340790"/>
          <a:ext cx="499797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8679"/>
                <a:lumOff val="23658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-8679"/>
                <a:lumOff val="23658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-8679"/>
                <a:lumOff val="2365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1919011" y="4377530"/>
        <a:ext cx="352022" cy="295549"/>
      </dsp:txXfrm>
    </dsp:sp>
    <dsp:sp modelId="{F4E45F6F-DAE3-4DFC-9AC3-54FEC998FE80}">
      <dsp:nvSpPr>
        <dsp:cNvPr id="0" name=""/>
        <dsp:cNvSpPr/>
      </dsp:nvSpPr>
      <dsp:spPr>
        <a:xfrm>
          <a:off x="890638" y="4898144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Рассматривание картин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060372" y="5067878"/>
        <a:ext cx="819551" cy="819551"/>
      </dsp:txXfrm>
    </dsp:sp>
    <dsp:sp modelId="{9B001467-4719-4D04-B81E-64D2E6B620AE}">
      <dsp:nvSpPr>
        <dsp:cNvPr id="0" name=""/>
        <dsp:cNvSpPr/>
      </dsp:nvSpPr>
      <dsp:spPr>
        <a:xfrm rot="9620198">
          <a:off x="1324212" y="3664453"/>
          <a:ext cx="467516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10126"/>
                <a:lumOff val="27601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-10126"/>
                <a:lumOff val="27601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-10126"/>
                <a:lumOff val="27601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1460378" y="3739373"/>
        <a:ext cx="327261" cy="295549"/>
      </dsp:txXfrm>
    </dsp:sp>
    <dsp:sp modelId="{57A5711A-982A-4D63-8691-4F8000B44825}">
      <dsp:nvSpPr>
        <dsp:cNvPr id="0" name=""/>
        <dsp:cNvSpPr/>
      </dsp:nvSpPr>
      <dsp:spPr>
        <a:xfrm>
          <a:off x="4951" y="3679100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Тематические выставки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74685" y="3848834"/>
        <a:ext cx="819551" cy="819551"/>
      </dsp:txXfrm>
    </dsp:sp>
    <dsp:sp modelId="{CC8D7BA2-BD60-4C10-9406-449E7A37933D}">
      <dsp:nvSpPr>
        <dsp:cNvPr id="0" name=""/>
        <dsp:cNvSpPr/>
      </dsp:nvSpPr>
      <dsp:spPr>
        <a:xfrm rot="11886571">
          <a:off x="1328440" y="2823380"/>
          <a:ext cx="456071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-11572"/>
                <a:lumOff val="31544"/>
                <a:alphaOff val="0"/>
                <a:tint val="50000"/>
                <a:satMod val="300000"/>
              </a:schemeClr>
            </a:gs>
            <a:gs pos="35000">
              <a:schemeClr val="accent2">
                <a:shade val="90000"/>
                <a:hueOff val="0"/>
                <a:satOff val="-11572"/>
                <a:lumOff val="31544"/>
                <a:alphaOff val="0"/>
                <a:tint val="37000"/>
                <a:satMod val="300000"/>
              </a:schemeClr>
            </a:gs>
            <a:gs pos="100000">
              <a:schemeClr val="accent2">
                <a:shade val="90000"/>
                <a:hueOff val="0"/>
                <a:satOff val="-11572"/>
                <a:lumOff val="3154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10800000">
        <a:off x="1461872" y="2943161"/>
        <a:ext cx="319250" cy="295549"/>
      </dsp:txXfrm>
    </dsp:sp>
    <dsp:sp modelId="{7785DE57-F90A-4BBE-960C-4D0A71658DFF}">
      <dsp:nvSpPr>
        <dsp:cNvPr id="0" name=""/>
        <dsp:cNvSpPr/>
      </dsp:nvSpPr>
      <dsp:spPr>
        <a:xfrm>
          <a:off x="4951" y="2172279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2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2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2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Составление альбомов 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74685" y="2342013"/>
        <a:ext cx="819551" cy="819551"/>
      </dsp:txXfrm>
    </dsp:sp>
    <dsp:sp modelId="{7AF093FA-6D55-49E4-8E67-34A72A475BD0}">
      <dsp:nvSpPr>
        <dsp:cNvPr id="0" name=""/>
        <dsp:cNvSpPr/>
      </dsp:nvSpPr>
      <dsp:spPr>
        <a:xfrm rot="14150086">
          <a:off x="1817081" y="2144148"/>
          <a:ext cx="470389" cy="49258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1927264" y="2301047"/>
        <a:ext cx="329272" cy="295549"/>
      </dsp:txXfrm>
    </dsp:sp>
    <dsp:sp modelId="{02A7FFEA-BE27-430B-A9DC-483AFFFF24D1}">
      <dsp:nvSpPr>
        <dsp:cNvPr id="0" name=""/>
        <dsp:cNvSpPr/>
      </dsp:nvSpPr>
      <dsp:spPr>
        <a:xfrm>
          <a:off x="890638" y="953236"/>
          <a:ext cx="1159019" cy="11590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</a:t>
          </a:r>
          <a:r>
            <a:rPr lang="ru-RU" sz="1100" kern="1200" dirty="0" smtClean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Макетирование</a:t>
          </a:r>
          <a:endParaRPr lang="ru-RU" sz="1100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и обыгрывание макетов </a:t>
          </a:r>
        </a:p>
      </dsp:txBody>
      <dsp:txXfrm>
        <a:off x="1060372" y="1122970"/>
        <a:ext cx="819551" cy="8195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1D8503-D978-4253-B040-40D380DD3DBE}">
      <dsp:nvSpPr>
        <dsp:cNvPr id="0" name=""/>
        <dsp:cNvSpPr/>
      </dsp:nvSpPr>
      <dsp:spPr>
        <a:xfrm>
          <a:off x="2090797" y="2417488"/>
          <a:ext cx="2062495" cy="2251028"/>
        </a:xfrm>
        <a:prstGeom prst="ellipse">
          <a:avLst/>
        </a:prstGeom>
        <a:gradFill rotWithShape="0">
          <a:gsLst>
            <a:gs pos="0">
              <a:srgbClr val="C0504D">
                <a:alpha val="8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8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8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Заключительный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этап</a:t>
          </a:r>
        </a:p>
      </dsp:txBody>
      <dsp:txXfrm>
        <a:off x="2392842" y="2747143"/>
        <a:ext cx="1458405" cy="1591718"/>
      </dsp:txXfrm>
    </dsp:sp>
    <dsp:sp modelId="{FE850B07-CB5A-4666-BD36-62CA101D7D73}">
      <dsp:nvSpPr>
        <dsp:cNvPr id="0" name=""/>
        <dsp:cNvSpPr/>
      </dsp:nvSpPr>
      <dsp:spPr>
        <a:xfrm rot="16153788">
          <a:off x="2999954" y="1931388"/>
          <a:ext cx="208784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3031692" y="2080775"/>
        <a:ext cx="146149" cy="354216"/>
      </dsp:txXfrm>
    </dsp:sp>
    <dsp:sp modelId="{A0F663CF-2FF6-4C66-8765-889FBD155037}">
      <dsp:nvSpPr>
        <dsp:cNvPr id="0" name=""/>
        <dsp:cNvSpPr/>
      </dsp:nvSpPr>
      <dsp:spPr>
        <a:xfrm>
          <a:off x="2309757" y="461062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квест -игра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Во славу Великой Победы!</a:t>
          </a:r>
        </a:p>
      </dsp:txBody>
      <dsp:txXfrm>
        <a:off x="2538612" y="689917"/>
        <a:ext cx="1105009" cy="1105009"/>
      </dsp:txXfrm>
    </dsp:sp>
    <dsp:sp modelId="{3210FF0A-9534-4773-8A18-B6CDFA042736}">
      <dsp:nvSpPr>
        <dsp:cNvPr id="0" name=""/>
        <dsp:cNvSpPr/>
      </dsp:nvSpPr>
      <dsp:spPr>
        <a:xfrm rot="19293923">
          <a:off x="4005261" y="2456984"/>
          <a:ext cx="226671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6834"/>
                <a:satOff val="-1157"/>
                <a:lumOff val="5352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6834"/>
                <a:satOff val="-1157"/>
                <a:lumOff val="5352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6834"/>
                <a:satOff val="-1157"/>
                <a:lumOff val="5352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4012628" y="2596191"/>
        <a:ext cx="158670" cy="354216"/>
      </dsp:txXfrm>
    </dsp:sp>
    <dsp:sp modelId="{B804004B-F19E-4D9B-84E1-39D6E648F342}">
      <dsp:nvSpPr>
        <dsp:cNvPr id="0" name=""/>
        <dsp:cNvSpPr/>
      </dsp:nvSpPr>
      <dsp:spPr>
        <a:xfrm>
          <a:off x="4121821" y="1348178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Конкурс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чтецов</a:t>
          </a:r>
        </a:p>
      </dsp:txBody>
      <dsp:txXfrm>
        <a:off x="4350676" y="1577033"/>
        <a:ext cx="1105009" cy="1105009"/>
      </dsp:txXfrm>
    </dsp:sp>
    <dsp:sp modelId="{182D595E-0BBC-4101-A107-C5AEA8817B7E}">
      <dsp:nvSpPr>
        <dsp:cNvPr id="0" name=""/>
        <dsp:cNvSpPr/>
      </dsp:nvSpPr>
      <dsp:spPr>
        <a:xfrm rot="857871">
          <a:off x="4226180" y="3562135"/>
          <a:ext cx="258316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13667"/>
                <a:satOff val="-2315"/>
                <a:lumOff val="10704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13667"/>
                <a:satOff val="-2315"/>
                <a:lumOff val="10704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13667"/>
                <a:satOff val="-2315"/>
                <a:lumOff val="10704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4227380" y="3670638"/>
        <a:ext cx="180821" cy="354216"/>
      </dsp:txXfrm>
    </dsp:sp>
    <dsp:sp modelId="{C42028EE-2266-4F7B-A251-3A88505D4CAA}">
      <dsp:nvSpPr>
        <dsp:cNvPr id="0" name=""/>
        <dsp:cNvSpPr/>
      </dsp:nvSpPr>
      <dsp:spPr>
        <a:xfrm>
          <a:off x="4574367" y="3330912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1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1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1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акция Прапрадеды Победы!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и другие акции</a:t>
          </a:r>
        </a:p>
      </dsp:txBody>
      <dsp:txXfrm>
        <a:off x="4803222" y="3559767"/>
        <a:ext cx="1105009" cy="1105009"/>
      </dsp:txXfrm>
    </dsp:sp>
    <dsp:sp modelId="{4E55B274-C41F-47E9-A3C6-8A457F7582A2}">
      <dsp:nvSpPr>
        <dsp:cNvPr id="0" name=""/>
        <dsp:cNvSpPr/>
      </dsp:nvSpPr>
      <dsp:spPr>
        <a:xfrm rot="3954297">
          <a:off x="3542494" y="4470043"/>
          <a:ext cx="252298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0501"/>
                <a:satOff val="-3472"/>
                <a:lumOff val="16056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0501"/>
                <a:satOff val="-3472"/>
                <a:lumOff val="16056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0501"/>
                <a:satOff val="-3472"/>
                <a:lumOff val="16056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3564888" y="4553568"/>
        <a:ext cx="176609" cy="354216"/>
      </dsp:txXfrm>
    </dsp:sp>
    <dsp:sp modelId="{4BA5A9EB-523F-47F2-B90E-53253D56C83B}">
      <dsp:nvSpPr>
        <dsp:cNvPr id="0" name=""/>
        <dsp:cNvSpPr/>
      </dsp:nvSpPr>
      <dsp:spPr>
        <a:xfrm>
          <a:off x="3306361" y="4920940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Праздничный концерт с участием родителей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"Песни Победы</a:t>
          </a:r>
          <a:r>
            <a:rPr lang="ru-RU" sz="16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.</a:t>
          </a:r>
        </a:p>
      </dsp:txBody>
      <dsp:txXfrm>
        <a:off x="3535216" y="5149795"/>
        <a:ext cx="1105009" cy="1105009"/>
      </dsp:txXfrm>
    </dsp:sp>
    <dsp:sp modelId="{B4427B06-7D28-4C36-A536-DA31B6920DFB}">
      <dsp:nvSpPr>
        <dsp:cNvPr id="0" name=""/>
        <dsp:cNvSpPr/>
      </dsp:nvSpPr>
      <dsp:spPr>
        <a:xfrm rot="7044724">
          <a:off x="2333820" y="4474415"/>
          <a:ext cx="304182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27334"/>
                <a:satOff val="-4629"/>
                <a:lumOff val="21409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27334"/>
                <a:satOff val="-4629"/>
                <a:lumOff val="21409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27334"/>
                <a:satOff val="-4629"/>
                <a:lumOff val="21409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2400454" y="4551983"/>
        <a:ext cx="212927" cy="354216"/>
      </dsp:txXfrm>
    </dsp:sp>
    <dsp:sp modelId="{F0394655-58D5-4525-9377-21AF1A4223DD}">
      <dsp:nvSpPr>
        <dsp:cNvPr id="0" name=""/>
        <dsp:cNvSpPr/>
      </dsp:nvSpPr>
      <dsp:spPr>
        <a:xfrm>
          <a:off x="1208745" y="4944249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26667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26667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26667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Подведение итогов творческих конкурсов среди дошкольников </a:t>
          </a:r>
        </a:p>
      </dsp:txBody>
      <dsp:txXfrm>
        <a:off x="1437600" y="5173104"/>
        <a:ext cx="1105009" cy="1105009"/>
      </dsp:txXfrm>
    </dsp:sp>
    <dsp:sp modelId="{7AF093FA-6D55-49E4-8E67-34A72A475BD0}">
      <dsp:nvSpPr>
        <dsp:cNvPr id="0" name=""/>
        <dsp:cNvSpPr/>
      </dsp:nvSpPr>
      <dsp:spPr>
        <a:xfrm rot="9937437">
          <a:off x="1769042" y="3562345"/>
          <a:ext cx="251772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34168"/>
                <a:satOff val="-5787"/>
                <a:lumOff val="26761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34168"/>
                <a:satOff val="-5787"/>
                <a:lumOff val="26761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34168"/>
                <a:satOff val="-5787"/>
                <a:lumOff val="26761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1843391" y="3671040"/>
        <a:ext cx="176240" cy="354216"/>
      </dsp:txXfrm>
    </dsp:sp>
    <dsp:sp modelId="{02A7FFEA-BE27-430B-A9DC-483AFFFF24D1}">
      <dsp:nvSpPr>
        <dsp:cNvPr id="0" name=""/>
        <dsp:cNvSpPr/>
      </dsp:nvSpPr>
      <dsp:spPr>
        <a:xfrm>
          <a:off x="119688" y="3330908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33333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33333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33333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представление опыта работы в СМИ</a:t>
          </a:r>
        </a:p>
      </dsp:txBody>
      <dsp:txXfrm>
        <a:off x="348543" y="3559763"/>
        <a:ext cx="1105009" cy="1105009"/>
      </dsp:txXfrm>
    </dsp:sp>
    <dsp:sp modelId="{CCA02657-FC3C-450F-A20D-852A2A072445}">
      <dsp:nvSpPr>
        <dsp:cNvPr id="0" name=""/>
        <dsp:cNvSpPr/>
      </dsp:nvSpPr>
      <dsp:spPr>
        <a:xfrm rot="12998787">
          <a:off x="1926713" y="2462021"/>
          <a:ext cx="278077" cy="59036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rgbClr val="C0504D">
                <a:shade val="90000"/>
                <a:hueOff val="-41001"/>
                <a:satOff val="-6944"/>
                <a:lumOff val="32113"/>
                <a:alphaOff val="0"/>
                <a:tint val="50000"/>
                <a:satMod val="300000"/>
              </a:srgbClr>
            </a:gs>
            <a:gs pos="35000">
              <a:srgbClr val="C0504D">
                <a:shade val="90000"/>
                <a:hueOff val="-41001"/>
                <a:satOff val="-6944"/>
                <a:lumOff val="32113"/>
                <a:alphaOff val="0"/>
                <a:tint val="37000"/>
                <a:satMod val="300000"/>
              </a:srgbClr>
            </a:gs>
            <a:gs pos="100000">
              <a:srgbClr val="C0504D">
                <a:shade val="90000"/>
                <a:hueOff val="-41001"/>
                <a:satOff val="-6944"/>
                <a:lumOff val="32113"/>
                <a:alphaOff val="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 rot="10800000">
        <a:off x="2001891" y="2604990"/>
        <a:ext cx="194654" cy="354216"/>
      </dsp:txXfrm>
    </dsp:sp>
    <dsp:sp modelId="{C639A2B6-833F-40E0-9594-0C8301499FD0}">
      <dsp:nvSpPr>
        <dsp:cNvPr id="0" name=""/>
        <dsp:cNvSpPr/>
      </dsp:nvSpPr>
      <dsp:spPr>
        <a:xfrm>
          <a:off x="440684" y="1348186"/>
          <a:ext cx="1562719" cy="1562719"/>
        </a:xfrm>
        <a:prstGeom prst="ellipse">
          <a:avLst/>
        </a:prstGeom>
        <a:gradFill rotWithShape="0">
          <a:gsLst>
            <a:gs pos="0">
              <a:srgbClr val="C0504D">
                <a:alpha val="90000"/>
                <a:hueOff val="0"/>
                <a:satOff val="0"/>
                <a:lumOff val="0"/>
                <a:alphaOff val="-40000"/>
                <a:tint val="50000"/>
                <a:satMod val="300000"/>
              </a:srgbClr>
            </a:gs>
            <a:gs pos="35000">
              <a:srgbClr val="C0504D">
                <a:alpha val="90000"/>
                <a:hueOff val="0"/>
                <a:satOff val="0"/>
                <a:lumOff val="0"/>
                <a:alphaOff val="-40000"/>
                <a:tint val="37000"/>
                <a:satMod val="300000"/>
              </a:srgbClr>
            </a:gs>
            <a:gs pos="100000">
              <a:srgbClr val="C0504D">
                <a:alpha val="90000"/>
                <a:hueOff val="0"/>
                <a:satOff val="0"/>
                <a:lumOff val="0"/>
                <a:alphaOff val="-40000"/>
                <a:tint val="15000"/>
                <a:satMod val="350000"/>
              </a:srgb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оформление территории ДОУ и  групп к празднованию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 9 мая</a:t>
          </a:r>
          <a:endParaRPr lang="ru-RU" sz="1100" kern="120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669539" y="1577041"/>
        <a:ext cx="1105009" cy="11050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mailto:potakyeva@yandex.r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1700808"/>
            <a:ext cx="8373616" cy="952128"/>
          </a:xfrm>
        </p:spPr>
        <p:txBody>
          <a:bodyPr/>
          <a:lstStyle/>
          <a:p>
            <a:r>
              <a:rPr lang="ru-RU" dirty="0" smtClean="0"/>
              <a:t>Презентация проекта  </a:t>
            </a:r>
            <a:endParaRPr lang="ru-RU" dirty="0"/>
          </a:p>
        </p:txBody>
      </p:sp>
      <p:pic>
        <p:nvPicPr>
          <p:cNvPr id="1026" name="Picture 2" descr="C:\Users\Оля\Desktop\Безымянный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780928"/>
            <a:ext cx="2639169" cy="3705275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37968" y="3284984"/>
            <a:ext cx="4572000" cy="2371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  старший 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воспитатель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Потакуева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Ольга Александровна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 МКДОУ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«Детский сад №1»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89647480705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00CC"/>
                </a:solidFill>
                <a:latin typeface="Calibri"/>
                <a:ea typeface="Calibri"/>
                <a:cs typeface="Times New Roman"/>
              </a:rPr>
              <a:t>        </a:t>
            </a:r>
            <a:r>
              <a:rPr lang="ru-RU" u="sng" smtClean="0">
                <a:solidFill>
                  <a:srgbClr val="0000CC"/>
                </a:solidFill>
                <a:latin typeface="Times New Roman"/>
                <a:ea typeface="Calibri"/>
                <a:cs typeface="Times New Roman"/>
                <a:hlinkClick r:id="rId4"/>
              </a:rPr>
              <a:t>potakyeva@yandex.ru</a:t>
            </a:r>
            <a:endParaRPr lang="ru-RU" u="sng" dirty="0" smtClean="0">
              <a:solidFill>
                <a:srgbClr val="0000CC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400" dirty="0">
              <a:solidFill>
                <a:srgbClr val="0000CC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332656"/>
            <a:ext cx="655272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kern="50" dirty="0" smtClean="0">
                <a:latin typeface="Times New Roman"/>
                <a:ea typeface="Lucida Sans Unicode"/>
                <a:cs typeface="Times New Roman"/>
              </a:rPr>
              <a:t>Районный    конкурс  </a:t>
            </a:r>
            <a:r>
              <a:rPr lang="ru-RU" b="1" kern="50" dirty="0">
                <a:latin typeface="Times New Roman"/>
                <a:ea typeface="Lucida Sans Unicode"/>
                <a:cs typeface="Times New Roman"/>
              </a:rPr>
              <a:t>методических разработок   среди  педагогов 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  дошкольных    </a:t>
            </a:r>
            <a:r>
              <a:rPr lang="ru-RU" b="1" kern="50" dirty="0">
                <a:latin typeface="Times New Roman"/>
                <a:ea typeface="Lucida Sans Unicode"/>
                <a:cs typeface="Times New Roman"/>
              </a:rPr>
              <a:t>образовательных учреждений  </a:t>
            </a:r>
            <a:r>
              <a:rPr lang="ru-RU" b="1" kern="50" dirty="0" smtClean="0">
                <a:latin typeface="Times New Roman"/>
                <a:ea typeface="Lucida Sans Unicode"/>
                <a:cs typeface="Times New Roman"/>
              </a:rPr>
              <a:t>Киренского </a:t>
            </a:r>
            <a:r>
              <a:rPr lang="ru-RU" b="1" kern="50" dirty="0">
                <a:latin typeface="Times New Roman"/>
                <a:ea typeface="Lucida Sans Unicode"/>
                <a:cs typeface="Times New Roman"/>
              </a:rPr>
              <a:t>муниципального района </a:t>
            </a:r>
            <a:endParaRPr lang="ru-RU" b="1" kern="50" dirty="0" smtClean="0">
              <a:latin typeface="Times New Roman"/>
              <a:ea typeface="Lucida Sans Unicode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solidFill>
                  <a:srgbClr val="C00000"/>
                </a:solidFill>
                <a:latin typeface="Calibri"/>
                <a:ea typeface="Lucida Sans Unicode"/>
                <a:cs typeface="Times New Roman"/>
              </a:rPr>
              <a:t> </a:t>
            </a:r>
            <a:r>
              <a:rPr lang="ru-RU" b="1" kern="1800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b="1" kern="18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Весна Победы - весна жизни!»</a:t>
            </a:r>
            <a:endParaRPr lang="ru-RU" sz="1400" dirty="0">
              <a:solidFill>
                <a:srgbClr val="C0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074" name="Рисунок 1" descr="Описание: 1234567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1152128" cy="147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2726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656"/>
            <a:ext cx="32369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3792" y="980728"/>
            <a:ext cx="4230216" cy="5459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375"/>
              </a:spcBef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 результате   проведенных мероприятий  в рамках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проекта:</a:t>
            </a:r>
            <a:endParaRPr lang="ru-RU" b="1" u="sng" dirty="0" smtClean="0">
              <a:latin typeface="Times New Roman"/>
              <a:ea typeface="Times New Roman"/>
              <a:cs typeface="Times New Roman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latin typeface="Times New Roman"/>
                <a:ea typeface="Times New Roman"/>
                <a:cs typeface="Times New Roman"/>
              </a:rPr>
              <a:t>педагоги</a:t>
            </a:r>
            <a:r>
              <a:rPr lang="ru-RU" b="1" u="sng" dirty="0">
                <a:latin typeface="Times New Roman"/>
                <a:ea typeface="Times New Roman"/>
                <a:cs typeface="Times New Roman"/>
              </a:rPr>
              <a:t>: 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являются  активными  и заинтересованными участники проекта, осознают важность патриотического воспитания дошкольников, развивают у ребёнка потребность к познанию, общению со взрослыми и сверстниками, через совместную проектную деятельность;</a:t>
            </a:r>
            <a:endParaRPr lang="ru-RU" dirty="0"/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владеют методами и приёмами для  осуществления  инновационной  деятельности, повышают профессиональный </a:t>
            </a:r>
            <a:r>
              <a:rPr lang="ru-RU" dirty="0" smtClean="0">
                <a:latin typeface="Times New Roman"/>
                <a:ea typeface="Times New Roman"/>
              </a:rPr>
              <a:t>уровень;</a:t>
            </a:r>
            <a:endParaRPr lang="ru-RU" dirty="0" smtClean="0"/>
          </a:p>
          <a:p>
            <a:pPr marL="342900" lvl="0" indent="-342900" algn="just"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</a:rPr>
              <a:t>грамотно  </a:t>
            </a:r>
            <a:r>
              <a:rPr lang="ru-RU" dirty="0">
                <a:latin typeface="Times New Roman"/>
                <a:ea typeface="Times New Roman"/>
              </a:rPr>
              <a:t>взаимодействуют с участниками проект</a:t>
            </a:r>
            <a:endParaRPr lang="ru-RU" dirty="0"/>
          </a:p>
        </p:txBody>
      </p:sp>
      <p:pic>
        <p:nvPicPr>
          <p:cNvPr id="6" name="Рисунок 5" descr="C:\Users\Оля\Documents\Документы\9 мая 2015г   с детьми подг .группы в  сквере\DSC043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5" t="4309" r="17157" b="-4309"/>
          <a:stretch/>
        </p:blipFill>
        <p:spPr bwMode="auto">
          <a:xfrm>
            <a:off x="5436096" y="1622217"/>
            <a:ext cx="2869010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3207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5152" y="822989"/>
            <a:ext cx="8291304" cy="168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375"/>
              </a:spcBef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 результате   проведенных мероприятий  в рамках проекта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  <a:p>
            <a:pPr lvl="0" algn="just">
              <a:lnSpc>
                <a:spcPct val="115000"/>
              </a:lnSpc>
            </a:pPr>
            <a:r>
              <a:rPr lang="ru-RU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Работники Социума г. Киренска</a:t>
            </a:r>
            <a:endParaRPr lang="ru-RU" sz="14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Являются активными и заинтересованными участниками проектной деятельности</a:t>
            </a:r>
            <a:endParaRPr lang="ru-RU" dirty="0">
              <a:solidFill>
                <a:prstClr val="black"/>
              </a:solidFill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Помогают в подборе информации и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материалов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5" name="Рисунок 4" descr="C:\Users\Оля\Desktop\для проекта о ВОВ\Потакуева О.А МКДОУ №1- Воспитать человека  КОНКУРС\фото-к мероприятию Квест игра\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42" y="2866389"/>
            <a:ext cx="3966977" cy="3226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Оля\Documents\2019-2020 учебный год\мероприятия 2020-2021год\9.май 2021\встреча  в библиотеке -Чтение книги и обсуждение -Похождение жука-носорога\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17"/>
          <a:stretch/>
        </p:blipFill>
        <p:spPr bwMode="auto">
          <a:xfrm>
            <a:off x="5292080" y="3147912"/>
            <a:ext cx="3156942" cy="26638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71800" y="260648"/>
            <a:ext cx="3183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Результативность   проекта  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213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5760640" cy="390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Конкурс 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творческих работ «Открытка к 9 мая»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Рисунок 4" descr="C:\Users\Оля\Pictures\9 мая\99 мая\фото к проекту\DSC0070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0" t="5057" b="6612"/>
          <a:stretch/>
        </p:blipFill>
        <p:spPr bwMode="auto">
          <a:xfrm>
            <a:off x="323528" y="764704"/>
            <a:ext cx="3924436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186" y="2503204"/>
            <a:ext cx="3182937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175730"/>
            <a:ext cx="4077891" cy="340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8962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733" y="326099"/>
            <a:ext cx="7560840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Статьи 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в   газете «Ленские зори» о проведении </a:t>
            </a: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мероприятий к 9 мая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Picture 2" descr="C:\Users\Оля\Desktop\Потакуева О.А МКДОУ №1- Воспитать человека  КОНКУРС\9. Статья в газету о квест игре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63" t="2254" r="4260" b="2946"/>
          <a:stretch/>
        </p:blipFill>
        <p:spPr bwMode="auto">
          <a:xfrm>
            <a:off x="539552" y="908720"/>
            <a:ext cx="3530281" cy="5688632"/>
          </a:xfrm>
          <a:prstGeom prst="rect">
            <a:avLst/>
          </a:prstGeom>
          <a:noFill/>
          <a:extLst/>
        </p:spPr>
      </p:pic>
      <p:pic>
        <p:nvPicPr>
          <p:cNvPr id="4" name="Рисунок 3" descr="C:\Users\Оля\Pictures\img94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343" y="1340768"/>
            <a:ext cx="4484270" cy="40891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1463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7" y="307692"/>
            <a:ext cx="72007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  <a:tabLst>
                <a:tab pos="358140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</a:rPr>
              <a:t>Используемая методическая литература:</a:t>
            </a:r>
            <a:endParaRPr lang="ru-RU" dirty="0">
              <a:effectLst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6" y="677024"/>
            <a:ext cx="8640960" cy="5365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ts val="1125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Алешина Н. В. Патриотическое воспитание дошкольников: методические рекомендации/ Н. В. Алешина. – М. : ЦГЛ, 2005. – 205 с.</a:t>
            </a:r>
            <a:endParaRPr lang="ru-RU" dirty="0"/>
          </a:p>
          <a:p>
            <a:pPr marL="342900" lvl="0" indent="-342900" algn="just">
              <a:spcBef>
                <a:spcPts val="1125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Андреева Н. Ф. Планирование работы по патриотическому воспитанию в ДОУ// Управление ДОУ. - 2005.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№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1</a:t>
            </a:r>
            <a:endParaRPr lang="ru-RU" dirty="0"/>
          </a:p>
          <a:p>
            <a:pPr marL="342900" lvl="0" indent="-342900" algn="just">
              <a:spcBef>
                <a:spcPts val="1125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err="1">
                <a:solidFill>
                  <a:srgbClr val="000000"/>
                </a:solidFill>
                <a:latin typeface="Times New Roman"/>
                <a:ea typeface="Calibri"/>
              </a:rPr>
              <a:t>Ветохина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А. Я. «Нравственно – патриотическое воспитание детей дошкольного возраста. Планирование и конспекты занятий. Методическое пособие для педагогов».</a:t>
            </a:r>
            <a:endParaRPr lang="ru-RU" dirty="0"/>
          </a:p>
          <a:p>
            <a:pPr marL="342900" lvl="0" indent="-342900" algn="just">
              <a:spcBef>
                <a:spcPts val="1125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 err="1">
                <a:latin typeface="Times New Roman"/>
                <a:ea typeface="Times New Roman"/>
              </a:rPr>
              <a:t>Кондрыкинская</a:t>
            </a:r>
            <a:r>
              <a:rPr lang="ru-RU" dirty="0">
                <a:latin typeface="Times New Roman"/>
                <a:ea typeface="Times New Roman"/>
              </a:rPr>
              <a:t> Л. А. Дошкольникам о защитниках Отечества: методическое пособие по патриотическому воспитанию в ДОУ/. Л. А. </a:t>
            </a:r>
            <a:r>
              <a:rPr lang="ru-RU" dirty="0" err="1">
                <a:latin typeface="Times New Roman"/>
                <a:ea typeface="Times New Roman"/>
              </a:rPr>
              <a:t>Кондрыкинская</a:t>
            </a:r>
            <a:r>
              <a:rPr lang="ru-RU" dirty="0">
                <a:latin typeface="Times New Roman"/>
                <a:ea typeface="Times New Roman"/>
              </a:rPr>
              <a:t>. – М. : ТЦ Сфера, 2006. - 192 с</a:t>
            </a:r>
            <a:endParaRPr lang="ru-RU" dirty="0"/>
          </a:p>
          <a:p>
            <a:pPr marL="342900" lvl="0" indent="-342900" algn="just">
              <a:spcBef>
                <a:spcPts val="1125"/>
              </a:spcBef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Нечаева В. Г., Макарова Т. А. Нравственное воспитание в детском саду [текст]: для педагогов дошкольных учреждений/ М. : Просвещение, 1984. – 272 с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Е. Т. </a:t>
            </a:r>
            <a:r>
              <a:rPr lang="ru-RU" dirty="0" err="1">
                <a:solidFill>
                  <a:srgbClr val="000000"/>
                </a:solidFill>
                <a:latin typeface="Times New Roman"/>
                <a:ea typeface="Calibri"/>
              </a:rPr>
              <a:t>Чусовлянкина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«От ступеньки дома до крыши вселенной – программа дополнительного образования патриотического воспитания 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Журнал «Дошкольное воспитание» №2 2012г., №2 2013 г.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А. П. Казакова, Т. А. Шорыгина» Детям о Великой Победе» Москва 2010г  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 Т. А. Шорыгина «День победы» Москва 2010 г.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8395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396179"/>
              </p:ext>
            </p:extLst>
          </p:nvPr>
        </p:nvGraphicFramePr>
        <p:xfrm>
          <a:off x="251520" y="404664"/>
          <a:ext cx="8712968" cy="5851056"/>
        </p:xfrm>
        <a:graphic>
          <a:graphicData uri="http://schemas.openxmlformats.org/drawingml/2006/table">
            <a:tbl>
              <a:tblPr firstRow="1" firstCol="1" bandRow="1"/>
              <a:tblGrid>
                <a:gridCol w="2376264"/>
                <a:gridCol w="6336704"/>
              </a:tblGrid>
              <a:tr h="10081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Ключевые мероприятия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проекта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4" marR="62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Цикл бесед и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занятий, конспекты НОД по познавательному развитию, 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дидактические игры, разработки экскурсий,  Квест-игра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4" marR="62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29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Литература и используемые   ссылки (рабочие) 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4" marR="62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Алешина Н. В. Патриотическое воспитание дошкольников: методические рекомендации/ Н. В. Алешина. – М. : ЦГЛ, 2005.  </a:t>
                      </a:r>
                      <a:endParaRPr lang="ru-RU" dirty="0" smtClean="0">
                        <a:effectLst/>
                      </a:endParaRPr>
                    </a:p>
                    <a:p>
                      <a:pPr algn="just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Андреева Н. Ф. Планирование работы по патриотическому воспитанию в ДОУ// Управление ДОУ. - 2005. №1.</a:t>
                      </a:r>
                      <a:endParaRPr lang="ru-RU" dirty="0" smtClean="0">
                        <a:effectLst/>
                      </a:endParaRPr>
                    </a:p>
                    <a:p>
                      <a:pPr algn="just"/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Ветохина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А. Я. «Нравственно – патриотическое воспитание детей дошкольного возраста. Планирование и конспекты занятий. Методическое пособие для педагогов».</a:t>
                      </a:r>
                      <a:endParaRPr lang="ru-RU" dirty="0" smtClean="0">
                        <a:effectLst/>
                      </a:endParaRPr>
                    </a:p>
                    <a:p>
                      <a:pPr algn="just"/>
                      <a:r>
                        <a:rPr lang="ru-RU" sz="1800" dirty="0" err="1" smtClean="0">
                          <a:effectLst/>
                          <a:latin typeface="Times New Roman"/>
                          <a:ea typeface="Times New Roman"/>
                        </a:rPr>
                        <a:t>Кондрыкинская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 Л. А. Дошкольникам о защитниках Отечества: методическое пособие по патриотическому воспитанию в ДОУ/. Л. А. </a:t>
                      </a:r>
                      <a:endParaRPr lang="ru-RU" dirty="0" smtClean="0">
                        <a:effectLst/>
                      </a:endParaRPr>
                    </a:p>
                    <a:p>
                      <a:pPr algn="just"/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</a:rPr>
                        <a:t>Нечаева В. Г., Макарова Т. А. Нравственное воспитание в детском саду [текст]: для педагогов дошкольных учреждений/ М. : Просвещение, 1984. </a:t>
                      </a:r>
                      <a:endParaRPr lang="ru-RU" dirty="0" smtClean="0">
                        <a:effectLst/>
                      </a:endParaRPr>
                    </a:p>
                    <a:p>
                      <a:pPr algn="just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Журнал «Дошкольное воспитание» №2 2012г., №2 2013 г.</a:t>
                      </a:r>
                      <a:endParaRPr lang="ru-RU" dirty="0" smtClean="0">
                        <a:effectLst/>
                      </a:endParaRPr>
                    </a:p>
                    <a:p>
                      <a:pPr algn="just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А. П. Казакова, Т. А. Шорыгина» Детям о Великой Победе» Москва 2010г  </a:t>
                      </a:r>
                      <a:endParaRPr lang="ru-RU" dirty="0" smtClean="0">
                        <a:effectLst/>
                      </a:endParaRPr>
                    </a:p>
                    <a:p>
                      <a:pPr algn="just"/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Т. А. Шорыгина «День победы» Москва 2010 г</a:t>
                      </a:r>
                      <a:endParaRPr lang="ru-RU" dirty="0" smtClean="0">
                        <a:effectLst/>
                      </a:endParaRPr>
                    </a:p>
                  </a:txBody>
                  <a:tcPr marL="62964" marR="6296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312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18965" y="260648"/>
            <a:ext cx="4572000" cy="39068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Паспорт </a:t>
            </a:r>
            <a:r>
              <a:rPr lang="ru-RU" b="1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55467"/>
              </p:ext>
            </p:extLst>
          </p:nvPr>
        </p:nvGraphicFramePr>
        <p:xfrm>
          <a:off x="356493" y="836712"/>
          <a:ext cx="8496944" cy="5327808"/>
        </p:xfrm>
        <a:graphic>
          <a:graphicData uri="http://schemas.openxmlformats.org/drawingml/2006/table">
            <a:tbl>
              <a:tblPr firstRow="1" firstCol="1" bandRow="1"/>
              <a:tblGrid>
                <a:gridCol w="1983259"/>
                <a:gridCol w="6513685"/>
              </a:tblGrid>
              <a:tr h="334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Название </a:t>
                      </a:r>
                      <a:endParaRPr lang="ru-RU" sz="18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проекта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«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Солдаты мая, Слава Вам навеки!»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46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Автор проекта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Потакуева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Ольга Александровна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8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Возраст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детей 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Старший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дошкольный возраст ( 5-7/8 лет)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2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 проекта  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Вид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проекта: информационный, творческий , игровой;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По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времени: долгосрочный (апрель-май)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684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Цель  проекта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Создать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условия для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формирования   у детей  старшего дошкольного возраста  представлений  о ВОВ (воспитание патриотических чувств  у детей  дошкольного возраста)  на основе  уже имеющихся  представлений о войне, сохранения   преемственности  поколений,    формирования    у дошкольников  уважения  к военной  истории России,   воспитание патриотизма и чувства гордости  за свою Родину. Привлечение родителей  и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представителей  культурных и образовательных учреждений города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к совместной  деятельности с детьми  в процессе участия в проекте.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997" marR="359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5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Этапы работы над проектом 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с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 апреля по 9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25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247777"/>
              </p:ext>
            </p:extLst>
          </p:nvPr>
        </p:nvGraphicFramePr>
        <p:xfrm>
          <a:off x="179512" y="332656"/>
          <a:ext cx="8856984" cy="5976664"/>
        </p:xfrm>
        <a:graphic>
          <a:graphicData uri="http://schemas.openxmlformats.org/drawingml/2006/table">
            <a:tbl>
              <a:tblPr firstRow="1" firstCol="1" bandRow="1"/>
              <a:tblGrid>
                <a:gridCol w="2088232"/>
                <a:gridCol w="6768752"/>
              </a:tblGrid>
              <a:tr h="5976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Задачи </a:t>
                      </a:r>
                      <a:endParaRPr lang="ru-RU" sz="1800" b="1" dirty="0" smtClean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проекта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 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расширять ,обобщать  и систематизировать  знания детей  о событиях ВОВ 1941-1945гг.;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 формировать представления  о празднике Дне Победы; познакомить с  памятниками и монументами города Киренска, посвящённым героям ВОВ;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продолжать знакомить детей  с военными профессиями, родами войск, военной техникой;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обогащать и развивать словарный запас детей, познакомить с произведениями художественной литературы, с  изобразительными полотнами о ВОВ;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воспитывать преемственность поколений в духе патриотизма, 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воспитывая   уважение к ветеранам ВОВ,  и всем защитникам Родины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привлекать родителей  к непосредственному участию  в образовательном процессе  в ДОУ;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- осуществлять нравственно-патриотическое воспитание детей на основе изучения истории своей семьи, воспитывая  в детях бережное отношение к семейным фотографиям и наградам, уважительное отношение к старшему поколению.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 повышать  профессиональную компетентность  педагогов  в вопросах  взаимодействия  с родителями 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воспитанников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034" marR="5903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762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9084491"/>
              </p:ext>
            </p:extLst>
          </p:nvPr>
        </p:nvGraphicFramePr>
        <p:xfrm>
          <a:off x="251520" y="188640"/>
          <a:ext cx="8712968" cy="6480720"/>
        </p:xfrm>
        <a:graphic>
          <a:graphicData uri="http://schemas.openxmlformats.org/drawingml/2006/table">
            <a:tbl>
              <a:tblPr firstRow="1" firstCol="1" bandRow="1"/>
              <a:tblGrid>
                <a:gridCol w="2249040"/>
                <a:gridCol w="6463928"/>
              </a:tblGrid>
              <a:tr h="64807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Аннотация (актуальность проекта, краткое содержание)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Проект направлен на нравственно-патриотическое  воспитание подрастающего поколения через реализацию  проектной деятельности, использующую разнообразные  виды деятельности детей, педагогов и совместной работы родителей и их детей. </a:t>
                      </a:r>
                      <a:r>
                        <a:rPr lang="ru-RU" sz="1800" dirty="0" smtClean="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Вся </a:t>
                      </a:r>
                      <a:r>
                        <a:rPr lang="ru-RU" sz="1800" dirty="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работа строилась с учетом предметно-пространственной среды, насыщенной материалами и подлинными документами прошлого и настоящего.  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Проектная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деятельность   построена  на принципе интеграции и систематизации  практического материала, что предполагает объединение различных направлений деятельности</a:t>
                      </a:r>
                      <a:r>
                        <a:rPr lang="ru-RU" sz="1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ходе реализации происходит</a:t>
                      </a: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поиск новых направлений взаимодействия (клуб «Десантник»)  и форм педагогической работы ( акции, квест-игра, тематические концерты взрослых для детей и пр.) </a:t>
                      </a:r>
                      <a:endParaRPr lang="ru-RU" sz="1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 smtClean="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Calibri"/>
                        </a:rPr>
                        <a:t>Патриотическая  направленность проекта  обеспечивает  воспитание  в детях  патриотических чувств  любви к Родине, гордости за  своих соотечественников – киренчан,     родственниках  и их военных и трудовых подвигах.   </a:t>
                      </a:r>
                      <a:endParaRPr lang="ru-RU" sz="1800" dirty="0" smtClean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 smtClean="0">
                          <a:solidFill>
                            <a:srgbClr val="0D0D0D"/>
                          </a:solidFill>
                          <a:effectLst/>
                          <a:latin typeface="Times New Roman"/>
                          <a:ea typeface="Calibri"/>
                        </a:rPr>
                        <a:t>Нравственная направленность проекта  обеспечивает  воспитание  почтения  к традиционным ценностям: любовь и уважение   ,заботливое отношение  к   пожилым людям </a:t>
                      </a:r>
                      <a:endParaRPr lang="ru-RU" sz="1800" dirty="0" smtClean="0">
                        <a:effectLst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59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653540" y="579120"/>
          <a:ext cx="5836920" cy="5699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731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04933760"/>
              </p:ext>
            </p:extLst>
          </p:nvPr>
        </p:nvGraphicFramePr>
        <p:xfrm>
          <a:off x="1668780" y="-76200"/>
          <a:ext cx="5806440" cy="701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74162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01140" y="-45720"/>
          <a:ext cx="6141720" cy="6949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812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75615" y="116632"/>
            <a:ext cx="3183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Результативность   проекта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 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463" y="508047"/>
            <a:ext cx="5111633" cy="6064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100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 результате   проведенных мероприятий  в рамках проекта 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375"/>
              </a:spcBef>
              <a:spcAft>
                <a:spcPts val="1000"/>
              </a:spcAft>
            </a:pPr>
            <a:r>
              <a:rPr lang="ru-RU" u="sng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b="1" u="sng" dirty="0">
                <a:latin typeface="Times New Roman"/>
                <a:ea typeface="Times New Roman"/>
                <a:cs typeface="Times New Roman"/>
              </a:rPr>
              <a:t>дети</a:t>
            </a:r>
            <a:r>
              <a:rPr lang="ru-RU" u="sng" dirty="0">
                <a:latin typeface="Times New Roman"/>
                <a:ea typeface="Times New Roman"/>
                <a:cs typeface="Times New Roman"/>
              </a:rPr>
              <a:t> :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</a:rPr>
              <a:t>узнали о   </a:t>
            </a:r>
            <a:r>
              <a:rPr lang="ru-RU" dirty="0">
                <a:latin typeface="Times New Roman"/>
                <a:ea typeface="Times New Roman"/>
              </a:rPr>
              <a:t>героическом  прошлом нашей Родины;  </a:t>
            </a:r>
            <a:endParaRPr lang="ru-RU" dirty="0"/>
          </a:p>
          <a:p>
            <a:pPr marL="342900" lvl="0" indent="-342900" algn="just">
              <a:buFont typeface="Symbol"/>
              <a:buChar char=""/>
            </a:pPr>
            <a:r>
              <a:rPr lang="ru-RU" dirty="0" smtClean="0">
                <a:latin typeface="Times New Roman"/>
                <a:ea typeface="Times New Roman"/>
              </a:rPr>
              <a:t>имеют  представление </a:t>
            </a:r>
            <a:r>
              <a:rPr lang="ru-RU" dirty="0">
                <a:latin typeface="Times New Roman"/>
                <a:ea typeface="Times New Roman"/>
              </a:rPr>
              <a:t>о военных профессиях, о родах войск, военной  технике, о памятных местах  родного  города; о земляках-героях, о героях своей семьи воевавших или  работающих в годы ВОВ;</a:t>
            </a:r>
            <a:endParaRPr lang="ru-RU" dirty="0"/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</a:rPr>
              <a:t>понимают    </a:t>
            </a:r>
            <a:r>
              <a:rPr lang="ru-RU" dirty="0">
                <a:latin typeface="Times New Roman"/>
                <a:ea typeface="Times New Roman"/>
              </a:rPr>
              <a:t>важность  праздника День  Победы в жизни российского человека;  </a:t>
            </a:r>
            <a:endParaRPr lang="ru-RU" dirty="0"/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ознакомлены с произведениями поэтов, писателей и художников на военную тему; </a:t>
            </a:r>
            <a:endParaRPr lang="ru-RU" dirty="0"/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называют  города-герои; </a:t>
            </a:r>
            <a:endParaRPr lang="ru-RU" dirty="0"/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имеют   простейшие представления о мероприятиях, направленных на воспитание патриотических чувств (Парад Победы, салют, возложение цветов  к обелискам, встречи с ветеранами).</a:t>
            </a:r>
            <a:endParaRPr lang="ru-RU" dirty="0">
              <a:effectLst/>
            </a:endParaRPr>
          </a:p>
        </p:txBody>
      </p:sp>
      <p:pic>
        <p:nvPicPr>
          <p:cNvPr id="6" name="Рисунок 5" descr="C:\Users\Оля\Pictures\9 мая\99 мая\фото к проекту\DSC0068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733" y="804146"/>
            <a:ext cx="3040935" cy="230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C:\Users\Оля\Pictures\9 мая\99 мая\фото к проекту\DSC0071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22" y="3521594"/>
            <a:ext cx="2769543" cy="25036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7990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75615" y="116632"/>
            <a:ext cx="3183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Результативность   проекта</a:t>
            </a:r>
            <a:r>
              <a:rPr lang="ru-RU" b="1" dirty="0">
                <a:solidFill>
                  <a:srgbClr val="FF0000"/>
                </a:solidFill>
                <a:latin typeface="Times New Roman"/>
                <a:ea typeface="Times New Roman"/>
              </a:rPr>
              <a:t> 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908871"/>
            <a:ext cx="4114840" cy="4862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Bef>
                <a:spcPts val="375"/>
              </a:spcBef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В результате   проведенных мероприятий  в рамках 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проекта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b="1" u="sng" dirty="0">
                <a:latin typeface="Times New Roman"/>
                <a:ea typeface="Times New Roman"/>
                <a:cs typeface="Times New Roman"/>
              </a:rPr>
              <a:t>родители: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сохраняют  интерес   к Великой Отечественной войне  и   осознают    важность патриотического воспитания  своих детей;</a:t>
            </a:r>
            <a:endParaRPr lang="ru-RU" dirty="0"/>
          </a:p>
          <a:p>
            <a:pPr marL="342900" lvl="0" indent="-342900" algn="just"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расширяют  и систематизируют  знания о Великой Отечественной войне, о своих близких и родственниках;</a:t>
            </a:r>
            <a:endParaRPr lang="ru-RU" dirty="0"/>
          </a:p>
          <a:p>
            <a:pPr marL="342900" lvl="0" indent="-342900" algn="just">
              <a:spcAft>
                <a:spcPts val="1125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Times New Roman"/>
              </a:rPr>
              <a:t>бережно  относятся  к  семейным фотографиям через  участие  в акции  «Прапрадеды Победы!»</a:t>
            </a:r>
            <a:endParaRPr lang="ru-RU" dirty="0"/>
          </a:p>
          <a:p>
            <a:pPr lvl="0" algn="just">
              <a:lnSpc>
                <a:spcPct val="115000"/>
              </a:lnSpc>
              <a:spcBef>
                <a:spcPts val="375"/>
              </a:spcBef>
              <a:spcAft>
                <a:spcPts val="1000"/>
              </a:spcAft>
            </a:pPr>
            <a:endParaRPr lang="ru-RU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6" name="Рисунок 5" descr="C:\Users\Оля\Pictures\9 мая\макеты 9 мая\изготовление  макета -площадь  свободы\P102016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0" r="5100" b="4898"/>
          <a:stretch/>
        </p:blipFill>
        <p:spPr bwMode="auto">
          <a:xfrm>
            <a:off x="4981289" y="3696567"/>
            <a:ext cx="3720768" cy="25565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Оля\Pictures\9 мая\99 мая\конкурс чтецов к 9 мая\DSC0490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50145"/>
            <a:ext cx="3531235" cy="2351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02165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83</TotalTime>
  <Words>1151</Words>
  <Application>Microsoft Office PowerPoint</Application>
  <PresentationFormat>Экран (4:3)</PresentationFormat>
  <Paragraphs>125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Исполнительная</vt:lpstr>
      <vt:lpstr>Презентация проекта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Оля</dc:creator>
  <cp:lastModifiedBy>Оля</cp:lastModifiedBy>
  <cp:revision>7</cp:revision>
  <dcterms:created xsi:type="dcterms:W3CDTF">2022-05-11T06:25:06Z</dcterms:created>
  <dcterms:modified xsi:type="dcterms:W3CDTF">2022-05-11T08:02:05Z</dcterms:modified>
</cp:coreProperties>
</file>