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5" r:id="rId3"/>
    <p:sldId id="267" r:id="rId4"/>
    <p:sldId id="264" r:id="rId5"/>
    <p:sldId id="26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9" r="10909"/>
          <a:stretch/>
        </p:blipFill>
        <p:spPr>
          <a:xfrm>
            <a:off x="-13034" y="-99392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19672" y="0"/>
            <a:ext cx="6408712" cy="101673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   «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 г. Киренска 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36084" y="1016732"/>
            <a:ext cx="523226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 игра </a:t>
            </a:r>
          </a:p>
          <a:p>
            <a:pPr lvl="0"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богатыря  в путь дорогу»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99891" y="3501008"/>
            <a:ext cx="590465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</a:t>
            </a:r>
          </a:p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«Защитники земли русской, герои ВОВ»</a:t>
            </a:r>
          </a:p>
          <a:p>
            <a:pPr lvl="0" algn="ctr"/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 воспитатель  </a:t>
            </a:r>
          </a:p>
          <a:p>
            <a:pPr lvl="0" algn="r"/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Потакуева Ольга Александровна </a:t>
            </a:r>
          </a:p>
        </p:txBody>
      </p:sp>
    </p:spTree>
    <p:extLst>
      <p:ext uri="{BB962C8B-B14F-4D97-AF65-F5344CB8AC3E}">
        <p14:creationId xmlns:p14="http://schemas.microsoft.com/office/powerpoint/2010/main" val="1930979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8014"/>
          <a:stretch/>
        </p:blipFill>
        <p:spPr>
          <a:xfrm>
            <a:off x="0" y="-114347"/>
            <a:ext cx="9144000" cy="6957392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1212850"/>
            <a:ext cx="5780087" cy="443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65845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8014"/>
          <a:stretch/>
        </p:blipFill>
        <p:spPr>
          <a:xfrm>
            <a:off x="0" y="-114347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11560" y="116632"/>
            <a:ext cx="439248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1 вариант </a:t>
            </a:r>
            <a:r>
              <a:rPr lang="ru-RU" b="1" u="sng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игры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Собери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одежду  и </a:t>
            </a: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 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вооружение  для  богатыря</a:t>
            </a:r>
            <a:endParaRPr lang="ru-RU" sz="12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Дидактическая  задача:</a:t>
            </a:r>
            <a:endParaRPr lang="ru-RU" sz="12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Закреплять  представления  детей  о названии одежды богатыря (рубаха, кольчуга, шлем, сапоги, плащ) и последовательности одевания;</a:t>
            </a:r>
            <a:endParaRPr lang="ru-RU" sz="12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Закреплять   названия   вооружения   русского воина    (щит, меч, лук, колчан,  булава, копьё) </a:t>
            </a:r>
            <a:endParaRPr lang="ru-RU" sz="12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Содержание  игры:</a:t>
            </a:r>
            <a:endParaRPr lang="ru-RU" sz="12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Предложить ребёнку собрать  богатыря  в поход, прикладывая детали одежды на  плоскостного человека, называя их. Затем предложить вооружить воина, подбирая поочерёдно предметы вооружения, называя их. Можно предложить  ребенку , показать имитацию действия с оружием( меч, булава, лук)</a:t>
            </a:r>
            <a:endParaRPr lang="ru-RU" sz="1200" dirty="0">
              <a:ea typeface="Calibri"/>
              <a:cs typeface="Times New Roman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96752"/>
            <a:ext cx="3398938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755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7641"/>
          <a:stretch/>
        </p:blipFill>
        <p:spPr>
          <a:xfrm>
            <a:off x="0" y="-114347"/>
            <a:ext cx="9144000" cy="69573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3568" y="260648"/>
            <a:ext cx="4392488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u="sng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2 вариант игры </a:t>
            </a:r>
            <a:endParaRPr lang="ru-RU" b="1" u="sng" dirty="0" smtClean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Накорми </a:t>
            </a:r>
            <a:r>
              <a:rPr lang="ru-RU" b="1" dirty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богатыря в </a:t>
            </a:r>
            <a:endParaRPr lang="ru-RU" b="1" dirty="0" smtClean="0">
              <a:solidFill>
                <a:srgbClr val="002060"/>
              </a:solidFill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дальней  дороге</a:t>
            </a:r>
            <a:endParaRPr lang="ru-RU" sz="1200" dirty="0">
              <a:solidFill>
                <a:srgbClr val="002060"/>
              </a:solidFill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Дидактическая  задача:</a:t>
            </a:r>
            <a:endParaRPr lang="ru-RU" sz="12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Развивать умение  у детей подбирать  полезные  для здоровья  продукты;</a:t>
            </a:r>
            <a:endParaRPr lang="ru-RU" sz="12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Развивать речь за счет слов, обозначающих  названия продуктов;</a:t>
            </a:r>
            <a:endParaRPr lang="ru-RU" sz="1200" dirty="0"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Правила  игры :подобрать  к изображению  воина  соответствующую карточку с полезными  продуктами, обосновывая  свой  выбор</a:t>
            </a:r>
            <a:endParaRPr lang="ru-RU" sz="12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Содержание  игры:</a:t>
            </a:r>
            <a:endParaRPr lang="ru-RU" sz="1200" dirty="0">
              <a:ea typeface="Calibri"/>
              <a:cs typeface="Times New Roman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Создавать  игровую ситуацию «накорми богатыря», предложить  детям подобрать  карточки  с полезными  для  здоровья  продуктами</a:t>
            </a:r>
            <a:endParaRPr lang="ru-RU" sz="1200" dirty="0"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97411"/>
            <a:ext cx="3170237" cy="433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80619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13" r="17641"/>
          <a:stretch/>
        </p:blipFill>
        <p:spPr>
          <a:xfrm>
            <a:off x="0" y="-99392"/>
            <a:ext cx="9144000" cy="6957392"/>
          </a:xfrm>
          <a:prstGeom prst="rect">
            <a:avLst/>
          </a:prstGeom>
        </p:spPr>
      </p:pic>
      <p:pic>
        <p:nvPicPr>
          <p:cNvPr id="1026" name="Picture 2" descr="C:\Users\Оля\Desktop\конкурс краеведческих игр - декабрь 2020г\ДОУ 1\потакуева О.А\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70" y="260648"/>
            <a:ext cx="4888742" cy="360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Оля\Desktop\конкурс краеведческих игр - декабрь 2020г\ДОУ 1\потакуева О.А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74296"/>
            <a:ext cx="4032448" cy="292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06725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202</Words>
  <Application>Microsoft Office PowerPoint</Application>
  <PresentationFormat>Экран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 бренёва</dc:creator>
  <cp:lastModifiedBy>Оля</cp:lastModifiedBy>
  <cp:revision>9</cp:revision>
  <dcterms:created xsi:type="dcterms:W3CDTF">2020-11-27T03:24:37Z</dcterms:created>
  <dcterms:modified xsi:type="dcterms:W3CDTF">2020-12-23T05:43:15Z</dcterms:modified>
</cp:coreProperties>
</file>